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9" r:id="rId12"/>
    <p:sldId id="266" r:id="rId13"/>
    <p:sldId id="267" r:id="rId14"/>
    <p:sldId id="268" r:id="rId15"/>
    <p:sldId id="310" r:id="rId16"/>
    <p:sldId id="269" r:id="rId17"/>
    <p:sldId id="272" r:id="rId18"/>
    <p:sldId id="271" r:id="rId19"/>
    <p:sldId id="311" r:id="rId20"/>
    <p:sldId id="312" r:id="rId21"/>
    <p:sldId id="313" r:id="rId22"/>
    <p:sldId id="320" r:id="rId23"/>
    <p:sldId id="314" r:id="rId24"/>
    <p:sldId id="315" r:id="rId25"/>
    <p:sldId id="316" r:id="rId26"/>
    <p:sldId id="319" r:id="rId27"/>
    <p:sldId id="317" r:id="rId28"/>
    <p:sldId id="318" r:id="rId29"/>
    <p:sldId id="288" r:id="rId30"/>
  </p:sldIdLst>
  <p:sldSz cx="9144000" cy="5143500" type="screen16x9"/>
  <p:notesSz cx="6858000" cy="9144000"/>
  <p:embeddedFontLst>
    <p:embeddedFont>
      <p:font typeface="Abel" panose="02000506030000020004" pitchFamily="2" charset="0"/>
      <p:regular r:id="rId32"/>
    </p:embeddedFont>
    <p:embeddedFont>
      <p:font typeface="Bebas Neue" panose="020B0606020202050201" pitchFamily="34" charset="0"/>
      <p:regular r:id="rId33"/>
    </p:embeddedFont>
    <p:embeddedFont>
      <p:font typeface="NanumGothicExtraBold" pitchFamily="2" charset="-127"/>
      <p:bold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PT Sans" panose="020B0503020203020204" pitchFamily="34" charset="0"/>
      <p:regular r:id="rId39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66F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DA28F8-B3DB-45BA-9591-F784C9F2A9A6}" v="1556" dt="2025-05-15T13:53:35.872"/>
    <p1510:client id="{3D6D1BE7-9090-45B4-BF83-30F04A592F8B}" v="4" dt="2025-05-15T14:56:55.654"/>
  </p1510:revLst>
</p1510:revInfo>
</file>

<file path=ppt/tableStyles.xml><?xml version="1.0" encoding="utf-8"?>
<a:tblStyleLst xmlns:a="http://schemas.openxmlformats.org/drawingml/2006/main" def="{B129BAE7-86B2-4FE7-98A3-236A595E257A}">
  <a:tblStyle styleId="{B129BAE7-86B2-4FE7-98A3-236A595E25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Fordham" userId="39145282cc788abd" providerId="LiveId" clId="{3D6D1BE7-9090-45B4-BF83-30F04A592F8B}"/>
    <pc:docChg chg="custSel modSld">
      <pc:chgData name="Connor Fordham" userId="39145282cc788abd" providerId="LiveId" clId="{3D6D1BE7-9090-45B4-BF83-30F04A592F8B}" dt="2025-05-15T15:09:12.329" v="20" actId="478"/>
      <pc:docMkLst>
        <pc:docMk/>
      </pc:docMkLst>
      <pc:sldChg chg="modSp">
        <pc:chgData name="Connor Fordham" userId="39145282cc788abd" providerId="LiveId" clId="{3D6D1BE7-9090-45B4-BF83-30F04A592F8B}" dt="2025-05-15T14:55:53.838" v="9" actId="20577"/>
        <pc:sldMkLst>
          <pc:docMk/>
          <pc:sldMk cId="0" sldId="261"/>
        </pc:sldMkLst>
        <pc:spChg chg="mod">
          <ac:chgData name="Connor Fordham" userId="39145282cc788abd" providerId="LiveId" clId="{3D6D1BE7-9090-45B4-BF83-30F04A592F8B}" dt="2025-05-15T14:55:53.838" v="9" actId="20577"/>
          <ac:spMkLst>
            <pc:docMk/>
            <pc:sldMk cId="0" sldId="261"/>
            <ac:spMk id="4" creationId="{5A2AF7D4-F99C-D38E-42FE-0090F026EB04}"/>
          </ac:spMkLst>
        </pc:spChg>
      </pc:sldChg>
      <pc:sldChg chg="addSp modSp mod modAnim">
        <pc:chgData name="Connor Fordham" userId="39145282cc788abd" providerId="LiveId" clId="{3D6D1BE7-9090-45B4-BF83-30F04A592F8B}" dt="2025-05-15T14:57:04.042" v="14" actId="1076"/>
        <pc:sldMkLst>
          <pc:docMk/>
          <pc:sldMk cId="0" sldId="264"/>
        </pc:sldMkLst>
        <pc:picChg chg="add mod">
          <ac:chgData name="Connor Fordham" userId="39145282cc788abd" providerId="LiveId" clId="{3D6D1BE7-9090-45B4-BF83-30F04A592F8B}" dt="2025-05-15T14:55:32.005" v="7" actId="1076"/>
          <ac:picMkLst>
            <pc:docMk/>
            <pc:sldMk cId="0" sldId="264"/>
            <ac:picMk id="2" creationId="{D938337A-12A4-819C-7AE4-D01A261AF572}"/>
          </ac:picMkLst>
        </pc:picChg>
        <pc:picChg chg="add mod">
          <ac:chgData name="Connor Fordham" userId="39145282cc788abd" providerId="LiveId" clId="{3D6D1BE7-9090-45B4-BF83-30F04A592F8B}" dt="2025-05-15T14:57:04.042" v="14" actId="1076"/>
          <ac:picMkLst>
            <pc:docMk/>
            <pc:sldMk cId="0" sldId="264"/>
            <ac:picMk id="4" creationId="{3AA431CA-F795-529D-BC50-E3CF60B14248}"/>
          </ac:picMkLst>
        </pc:picChg>
      </pc:sldChg>
      <pc:sldChg chg="addSp delSp modSp mod">
        <pc:chgData name="Connor Fordham" userId="39145282cc788abd" providerId="LiveId" clId="{3D6D1BE7-9090-45B4-BF83-30F04A592F8B}" dt="2025-05-15T15:09:12.329" v="20" actId="478"/>
        <pc:sldMkLst>
          <pc:docMk/>
          <pc:sldMk cId="411627973" sldId="320"/>
        </pc:sldMkLst>
        <pc:spChg chg="add del mod ord">
          <ac:chgData name="Connor Fordham" userId="39145282cc788abd" providerId="LiveId" clId="{3D6D1BE7-9090-45B4-BF83-30F04A592F8B}" dt="2025-05-15T15:09:12.329" v="20" actId="478"/>
          <ac:spMkLst>
            <pc:docMk/>
            <pc:sldMk cId="411627973" sldId="320"/>
            <ac:spMk id="3" creationId="{5464D81E-8206-121E-99A2-A80EA74EAC90}"/>
          </ac:spMkLst>
        </pc:spChg>
        <pc:spChg chg="mod">
          <ac:chgData name="Connor Fordham" userId="39145282cc788abd" providerId="LiveId" clId="{3D6D1BE7-9090-45B4-BF83-30F04A592F8B}" dt="2025-05-15T15:09:04.173" v="18" actId="207"/>
          <ac:spMkLst>
            <pc:docMk/>
            <pc:sldMk cId="411627973" sldId="320"/>
            <ac:spMk id="18" creationId="{24C4FFFA-AEC8-9E4F-528D-8C1E5A27D4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362d286f3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362d286f3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362d286f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362d286f3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06fb6ae8a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06fb6ae8a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06fb6ae8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06fb6ae8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35397BD8-5FC8-9AC1-D82A-EB0D9BE52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362d286f3_1_53:notes">
            <a:extLst>
              <a:ext uri="{FF2B5EF4-FFF2-40B4-BE49-F238E27FC236}">
                <a16:creationId xmlns:a16="http://schemas.microsoft.com/office/drawing/2014/main" id="{87FF54CE-EE96-B80E-4409-F8F56E671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362d286f3_1_53:notes">
            <a:extLst>
              <a:ext uri="{FF2B5EF4-FFF2-40B4-BE49-F238E27FC236}">
                <a16:creationId xmlns:a16="http://schemas.microsoft.com/office/drawing/2014/main" id="{B00028C1-4ABB-196A-5386-A5FC42389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27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>
          <a:extLst>
            <a:ext uri="{FF2B5EF4-FFF2-40B4-BE49-F238E27FC236}">
              <a16:creationId xmlns:a16="http://schemas.microsoft.com/office/drawing/2014/main" id="{A5356604-C03D-C7FE-1AF3-92263449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f04543435_0_4:notes">
            <a:extLst>
              <a:ext uri="{FF2B5EF4-FFF2-40B4-BE49-F238E27FC236}">
                <a16:creationId xmlns:a16="http://schemas.microsoft.com/office/drawing/2014/main" id="{919DEF8F-BF51-95A7-B34F-A61CF45CAF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1f04543435_0_4:notes">
            <a:extLst>
              <a:ext uri="{FF2B5EF4-FFF2-40B4-BE49-F238E27FC236}">
                <a16:creationId xmlns:a16="http://schemas.microsoft.com/office/drawing/2014/main" id="{9E9315C2-A4F4-9D53-B6C7-35981E9E77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810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7399beba4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7399beba4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f0454343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1f0454343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79765682be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79765682be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56801"/>
            <a:ext cx="4755000" cy="25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069410"/>
            <a:ext cx="4480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bg>
      <p:bgPr>
        <a:solidFill>
          <a:schemeClr val="accent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2160600" y="1895175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2160600" y="1301775"/>
            <a:ext cx="1005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2160600" y="2270475"/>
            <a:ext cx="192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5589295" y="1895175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5589295" y="1301775"/>
            <a:ext cx="1005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5"/>
          </p:nvPr>
        </p:nvSpPr>
        <p:spPr>
          <a:xfrm>
            <a:off x="5589295" y="2270475"/>
            <a:ext cx="1920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/>
          </p:nvPr>
        </p:nvSpPr>
        <p:spPr>
          <a:xfrm>
            <a:off x="2160600" y="3741100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2160600" y="3147925"/>
            <a:ext cx="1005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8"/>
          </p:nvPr>
        </p:nvSpPr>
        <p:spPr>
          <a:xfrm>
            <a:off x="2160600" y="4116400"/>
            <a:ext cx="192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/>
          </p:nvPr>
        </p:nvSpPr>
        <p:spPr>
          <a:xfrm>
            <a:off x="5589295" y="3741100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9295" y="3147925"/>
            <a:ext cx="1005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5589295" y="4116400"/>
            <a:ext cx="1920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 rot="10800000" flipH="1">
            <a:off x="-967876" y="3546462"/>
            <a:ext cx="2461789" cy="2114084"/>
            <a:chOff x="-548776" y="-800375"/>
            <a:chExt cx="2461789" cy="2114084"/>
          </a:xfrm>
        </p:grpSpPr>
        <p:sp>
          <p:nvSpPr>
            <p:cNvPr id="87" name="Google Shape;87;p13"/>
            <p:cNvSpPr/>
            <p:nvPr/>
          </p:nvSpPr>
          <p:spPr>
            <a:xfrm>
              <a:off x="-548776" y="-800375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268314" y="785109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3"/>
          <p:cNvSpPr/>
          <p:nvPr/>
        </p:nvSpPr>
        <p:spPr>
          <a:xfrm rot="10800000" flipH="1">
            <a:off x="8101639" y="275712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solidFill>
          <a:schemeClr val="accent3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/>
          <p:nvPr/>
        </p:nvSpPr>
        <p:spPr>
          <a:xfrm flipH="1">
            <a:off x="7963489" y="-800375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flipH="1">
            <a:off x="7655149" y="770584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accent3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1389763" y="2800350"/>
            <a:ext cx="273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>
            <a:off x="5021838" y="2800350"/>
            <a:ext cx="273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>
            <a:off x="1389763" y="3181350"/>
            <a:ext cx="27324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5021838" y="3181350"/>
            <a:ext cx="27324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 flipH="1">
            <a:off x="-959338" y="3669300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 flipH="1">
            <a:off x="8101649" y="275709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4572000" y="3919200"/>
            <a:ext cx="3852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7"/>
          <p:cNvSpPr/>
          <p:nvPr/>
        </p:nvSpPr>
        <p:spPr>
          <a:xfrm flipH="1">
            <a:off x="8101649" y="275696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7"/>
          <p:cNvGrpSpPr/>
          <p:nvPr/>
        </p:nvGrpSpPr>
        <p:grpSpPr>
          <a:xfrm flipH="1">
            <a:off x="-510901" y="3546462"/>
            <a:ext cx="2461789" cy="2114084"/>
            <a:chOff x="7193099" y="3546462"/>
            <a:chExt cx="2461789" cy="2114084"/>
          </a:xfrm>
        </p:grpSpPr>
        <p:sp>
          <p:nvSpPr>
            <p:cNvPr id="110" name="Google Shape;110;p17"/>
            <p:cNvSpPr/>
            <p:nvPr/>
          </p:nvSpPr>
          <p:spPr>
            <a:xfrm rot="10800000">
              <a:off x="7506289" y="3792146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10800000">
              <a:off x="7193099" y="3546462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720000" y="2863368"/>
            <a:ext cx="38406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720000" y="1888061"/>
            <a:ext cx="38406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18"/>
          <p:cNvGrpSpPr/>
          <p:nvPr/>
        </p:nvGrpSpPr>
        <p:grpSpPr>
          <a:xfrm>
            <a:off x="-548776" y="-800375"/>
            <a:ext cx="2461789" cy="2114084"/>
            <a:chOff x="-548776" y="-800375"/>
            <a:chExt cx="2461789" cy="2114084"/>
          </a:xfrm>
        </p:grpSpPr>
        <p:sp>
          <p:nvSpPr>
            <p:cNvPr id="116" name="Google Shape;116;p18"/>
            <p:cNvSpPr/>
            <p:nvPr/>
          </p:nvSpPr>
          <p:spPr>
            <a:xfrm>
              <a:off x="-548776" y="-800375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1268314" y="785109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">
    <p:bg>
      <p:bgPr>
        <a:solidFill>
          <a:schemeClr val="accent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5315100" y="2741325"/>
            <a:ext cx="3108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5315100" y="1948735"/>
            <a:ext cx="3108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>
            <a:spLocks noGrp="1"/>
          </p:cNvSpPr>
          <p:nvPr>
            <p:ph type="pic" idx="2"/>
          </p:nvPr>
        </p:nvSpPr>
        <p:spPr>
          <a:xfrm>
            <a:off x="562579" y="752250"/>
            <a:ext cx="4184400" cy="3639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22" name="Google Shape;122;p19"/>
          <p:cNvGrpSpPr/>
          <p:nvPr/>
        </p:nvGrpSpPr>
        <p:grpSpPr>
          <a:xfrm>
            <a:off x="7650299" y="-800375"/>
            <a:ext cx="2461789" cy="2114084"/>
            <a:chOff x="7193099" y="-800375"/>
            <a:chExt cx="2461789" cy="2114084"/>
          </a:xfrm>
        </p:grpSpPr>
        <p:sp>
          <p:nvSpPr>
            <p:cNvPr id="123" name="Google Shape;123;p19"/>
            <p:cNvSpPr/>
            <p:nvPr/>
          </p:nvSpPr>
          <p:spPr>
            <a:xfrm flipH="1">
              <a:off x="7506289" y="-800375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 flipH="1">
              <a:off x="7193099" y="785109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accent3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748700" y="2520125"/>
            <a:ext cx="231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748650" y="3053525"/>
            <a:ext cx="2310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2"/>
          </p:nvPr>
        </p:nvSpPr>
        <p:spPr>
          <a:xfrm>
            <a:off x="3416550" y="2291525"/>
            <a:ext cx="231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3"/>
          </p:nvPr>
        </p:nvSpPr>
        <p:spPr>
          <a:xfrm>
            <a:off x="3416500" y="2824925"/>
            <a:ext cx="2310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"/>
          </p:nvPr>
        </p:nvSpPr>
        <p:spPr>
          <a:xfrm>
            <a:off x="6084400" y="2520125"/>
            <a:ext cx="231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5"/>
          </p:nvPr>
        </p:nvSpPr>
        <p:spPr>
          <a:xfrm>
            <a:off x="6084350" y="3053525"/>
            <a:ext cx="2310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8101649" y="275709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BLANK_1_1_1_2_3">
    <p:bg>
      <p:bgPr>
        <a:solidFill>
          <a:schemeClr val="accent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48650" y="3510725"/>
            <a:ext cx="231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748650" y="4044125"/>
            <a:ext cx="231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 idx="2"/>
          </p:nvPr>
        </p:nvSpPr>
        <p:spPr>
          <a:xfrm>
            <a:off x="3416500" y="3510725"/>
            <a:ext cx="231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3"/>
          </p:nvPr>
        </p:nvSpPr>
        <p:spPr>
          <a:xfrm>
            <a:off x="3416500" y="4044125"/>
            <a:ext cx="231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title" idx="4"/>
          </p:nvPr>
        </p:nvSpPr>
        <p:spPr>
          <a:xfrm>
            <a:off x="6084350" y="3510725"/>
            <a:ext cx="231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5"/>
          </p:nvPr>
        </p:nvSpPr>
        <p:spPr>
          <a:xfrm>
            <a:off x="6084350" y="4044125"/>
            <a:ext cx="231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/>
          <p:nvPr/>
        </p:nvSpPr>
        <p:spPr>
          <a:xfrm rot="10800000" flipH="1">
            <a:off x="8101639" y="275712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accent3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720009" y="3105150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1"/>
          </p:nvPr>
        </p:nvSpPr>
        <p:spPr>
          <a:xfrm>
            <a:off x="720009" y="3486150"/>
            <a:ext cx="164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title" idx="2"/>
          </p:nvPr>
        </p:nvSpPr>
        <p:spPr>
          <a:xfrm>
            <a:off x="4758811" y="3105150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3"/>
          </p:nvPr>
        </p:nvSpPr>
        <p:spPr>
          <a:xfrm>
            <a:off x="4758806" y="3486150"/>
            <a:ext cx="164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 idx="4"/>
          </p:nvPr>
        </p:nvSpPr>
        <p:spPr>
          <a:xfrm>
            <a:off x="2739410" y="3105150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5"/>
          </p:nvPr>
        </p:nvSpPr>
        <p:spPr>
          <a:xfrm>
            <a:off x="2739408" y="3486150"/>
            <a:ext cx="164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6"/>
          </p:nvPr>
        </p:nvSpPr>
        <p:spPr>
          <a:xfrm>
            <a:off x="6778212" y="3105150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7"/>
          </p:nvPr>
        </p:nvSpPr>
        <p:spPr>
          <a:xfrm>
            <a:off x="6778205" y="3486150"/>
            <a:ext cx="164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/>
          <p:nvPr/>
        </p:nvSpPr>
        <p:spPr>
          <a:xfrm flipH="1">
            <a:off x="7963489" y="-800375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/>
          <p:nvPr/>
        </p:nvSpPr>
        <p:spPr>
          <a:xfrm flipH="1">
            <a:off x="7655149" y="770584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/>
          <p:nvPr/>
        </p:nvSpPr>
        <p:spPr>
          <a:xfrm flipH="1">
            <a:off x="397649" y="4339209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bg>
      <p:bgPr>
        <a:solidFill>
          <a:schemeClr val="accent3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720010" y="2988000"/>
            <a:ext cx="180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720000" y="3369000"/>
            <a:ext cx="1802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 idx="2"/>
          </p:nvPr>
        </p:nvSpPr>
        <p:spPr>
          <a:xfrm>
            <a:off x="4654201" y="2988000"/>
            <a:ext cx="180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3"/>
          </p:nvPr>
        </p:nvSpPr>
        <p:spPr>
          <a:xfrm>
            <a:off x="4654188" y="3369000"/>
            <a:ext cx="1802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 idx="4"/>
          </p:nvPr>
        </p:nvSpPr>
        <p:spPr>
          <a:xfrm>
            <a:off x="2687105" y="2988000"/>
            <a:ext cx="180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5"/>
          </p:nvPr>
        </p:nvSpPr>
        <p:spPr>
          <a:xfrm>
            <a:off x="2687094" y="3369000"/>
            <a:ext cx="1802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 idx="6"/>
          </p:nvPr>
        </p:nvSpPr>
        <p:spPr>
          <a:xfrm>
            <a:off x="6621297" y="2988000"/>
            <a:ext cx="180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7"/>
          </p:nvPr>
        </p:nvSpPr>
        <p:spPr>
          <a:xfrm>
            <a:off x="6621282" y="3369000"/>
            <a:ext cx="1802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/>
          <p:nvPr/>
        </p:nvSpPr>
        <p:spPr>
          <a:xfrm flipH="1">
            <a:off x="7963489" y="-800375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 flipH="1">
            <a:off x="7655149" y="770584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0" y="1820100"/>
            <a:ext cx="38487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595200" y="539995"/>
            <a:ext cx="18288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72000" y="3344100"/>
            <a:ext cx="38487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>
            <a:off x="7506289" y="4249346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10800000">
            <a:off x="7193099" y="4003662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397603" y="275691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accent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20581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720000" y="2362950"/>
            <a:ext cx="1828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 idx="2"/>
          </p:nvPr>
        </p:nvSpPr>
        <p:spPr>
          <a:xfrm>
            <a:off x="3657600" y="20581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3"/>
          </p:nvPr>
        </p:nvSpPr>
        <p:spPr>
          <a:xfrm>
            <a:off x="3657600" y="2362950"/>
            <a:ext cx="1828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4"/>
          </p:nvPr>
        </p:nvSpPr>
        <p:spPr>
          <a:xfrm>
            <a:off x="720000" y="38139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ubTitle" idx="5"/>
          </p:nvPr>
        </p:nvSpPr>
        <p:spPr>
          <a:xfrm>
            <a:off x="720000" y="4118700"/>
            <a:ext cx="1828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 idx="6"/>
          </p:nvPr>
        </p:nvSpPr>
        <p:spPr>
          <a:xfrm>
            <a:off x="3657600" y="38139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7"/>
          </p:nvPr>
        </p:nvSpPr>
        <p:spPr>
          <a:xfrm>
            <a:off x="3657600" y="4118700"/>
            <a:ext cx="1828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8"/>
          </p:nvPr>
        </p:nvSpPr>
        <p:spPr>
          <a:xfrm>
            <a:off x="6595195" y="20581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9"/>
          </p:nvPr>
        </p:nvSpPr>
        <p:spPr>
          <a:xfrm>
            <a:off x="6595195" y="2362950"/>
            <a:ext cx="1828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13"/>
          </p:nvPr>
        </p:nvSpPr>
        <p:spPr>
          <a:xfrm>
            <a:off x="6595195" y="38139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14"/>
          </p:nvPr>
        </p:nvSpPr>
        <p:spPr>
          <a:xfrm>
            <a:off x="6595195" y="4118700"/>
            <a:ext cx="1828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/>
          <p:nvPr/>
        </p:nvSpPr>
        <p:spPr>
          <a:xfrm flipH="1">
            <a:off x="7943989" y="-394200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3">
    <p:bg>
      <p:bgPr>
        <a:solidFill>
          <a:schemeClr val="accent3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 hasCustomPrompt="1"/>
          </p:nvPr>
        </p:nvSpPr>
        <p:spPr>
          <a:xfrm>
            <a:off x="1101000" y="3069144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3" name="Google Shape;223;p29"/>
          <p:cNvSpPr txBox="1">
            <a:spLocks noGrp="1"/>
          </p:cNvSpPr>
          <p:nvPr>
            <p:ph type="subTitle" idx="1"/>
          </p:nvPr>
        </p:nvSpPr>
        <p:spPr>
          <a:xfrm>
            <a:off x="1101000" y="3734719"/>
            <a:ext cx="22860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title" idx="2" hasCustomPrompt="1"/>
          </p:nvPr>
        </p:nvSpPr>
        <p:spPr>
          <a:xfrm>
            <a:off x="3429000" y="306913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3"/>
          </p:nvPr>
        </p:nvSpPr>
        <p:spPr>
          <a:xfrm>
            <a:off x="3429000" y="3734679"/>
            <a:ext cx="22860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title" idx="4" hasCustomPrompt="1"/>
          </p:nvPr>
        </p:nvSpPr>
        <p:spPr>
          <a:xfrm>
            <a:off x="5757000" y="306913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5"/>
          </p:nvPr>
        </p:nvSpPr>
        <p:spPr>
          <a:xfrm>
            <a:off x="5757000" y="3734679"/>
            <a:ext cx="22860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/>
          <p:nvPr/>
        </p:nvSpPr>
        <p:spPr>
          <a:xfrm flipH="1">
            <a:off x="-1213948" y="3960742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 flipH="1">
            <a:off x="8101649" y="275709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accent3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>
            <a:spLocks noGrp="1"/>
          </p:cNvSpPr>
          <p:nvPr>
            <p:ph type="ctrTitle"/>
          </p:nvPr>
        </p:nvSpPr>
        <p:spPr>
          <a:xfrm>
            <a:off x="724875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991563" y="3770400"/>
            <a:ext cx="37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,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  and illustrations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/>
              </a:rPr>
              <a:t>Storyset</a:t>
            </a:r>
            <a:endParaRPr sz="1200" b="1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5" name="Google Shape;235;p30"/>
          <p:cNvSpPr/>
          <p:nvPr/>
        </p:nvSpPr>
        <p:spPr>
          <a:xfrm flipH="1">
            <a:off x="397649" y="275709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accent3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 rot="10800000" flipH="1">
            <a:off x="-516797" y="4249346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1"/>
          <p:cNvSpPr/>
          <p:nvPr/>
        </p:nvSpPr>
        <p:spPr>
          <a:xfrm rot="10800000" flipH="1">
            <a:off x="1300293" y="4003662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8095789" y="275691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2"/>
          <p:cNvGrpSpPr/>
          <p:nvPr/>
        </p:nvGrpSpPr>
        <p:grpSpPr>
          <a:xfrm>
            <a:off x="-739495" y="-745642"/>
            <a:ext cx="2461789" cy="2114084"/>
            <a:chOff x="-510901" y="-517038"/>
            <a:chExt cx="2461789" cy="2114084"/>
          </a:xfrm>
        </p:grpSpPr>
        <p:sp>
          <p:nvSpPr>
            <p:cNvPr id="242" name="Google Shape;242;p32"/>
            <p:cNvSpPr/>
            <p:nvPr/>
          </p:nvSpPr>
          <p:spPr>
            <a:xfrm>
              <a:off x="-510901" y="-517038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1306189" y="1068446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2"/>
          <p:cNvGrpSpPr/>
          <p:nvPr/>
        </p:nvGrpSpPr>
        <p:grpSpPr>
          <a:xfrm>
            <a:off x="7421705" y="3775058"/>
            <a:ext cx="2461789" cy="2114084"/>
            <a:chOff x="7193099" y="3546462"/>
            <a:chExt cx="2461789" cy="2114084"/>
          </a:xfrm>
        </p:grpSpPr>
        <p:sp>
          <p:nvSpPr>
            <p:cNvPr id="245" name="Google Shape;245;p32"/>
            <p:cNvSpPr/>
            <p:nvPr/>
          </p:nvSpPr>
          <p:spPr>
            <a:xfrm rot="10800000">
              <a:off x="7506289" y="3792146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 rot="10800000">
              <a:off x="7193099" y="3546462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939925" y="2495550"/>
            <a:ext cx="2732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000"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471650" y="2495550"/>
            <a:ext cx="2732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000"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939925" y="3105150"/>
            <a:ext cx="27324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5471650" y="3105150"/>
            <a:ext cx="27324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397639" y="275709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6"/>
          <p:cNvGrpSpPr/>
          <p:nvPr/>
        </p:nvGrpSpPr>
        <p:grpSpPr>
          <a:xfrm rot="10800000" flipH="1">
            <a:off x="8423999" y="-176411"/>
            <a:ext cx="2461789" cy="2114084"/>
            <a:chOff x="7193099" y="-800375"/>
            <a:chExt cx="2461789" cy="2114084"/>
          </a:xfrm>
        </p:grpSpPr>
        <p:sp>
          <p:nvSpPr>
            <p:cNvPr id="33" name="Google Shape;33;p6"/>
            <p:cNvSpPr/>
            <p:nvPr/>
          </p:nvSpPr>
          <p:spPr>
            <a:xfrm flipH="1">
              <a:off x="7506289" y="-800375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 flipH="1">
              <a:off x="7193099" y="785109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365750"/>
            <a:ext cx="3959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672650"/>
            <a:ext cx="3959400" cy="21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 flipH="1">
            <a:off x="8101649" y="275696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10800000" flipH="1">
            <a:off x="-587101" y="3944546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1307109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2" name="Google Shape;42;p8"/>
          <p:cNvGrpSpPr/>
          <p:nvPr/>
        </p:nvGrpSpPr>
        <p:grpSpPr>
          <a:xfrm flipH="1">
            <a:off x="7421705" y="-745642"/>
            <a:ext cx="2461789" cy="2114084"/>
            <a:chOff x="-510901" y="-517038"/>
            <a:chExt cx="2461789" cy="2114084"/>
          </a:xfrm>
        </p:grpSpPr>
        <p:sp>
          <p:nvSpPr>
            <p:cNvPr id="43" name="Google Shape;43;p8"/>
            <p:cNvSpPr/>
            <p:nvPr/>
          </p:nvSpPr>
          <p:spPr>
            <a:xfrm>
              <a:off x="-510901" y="-517038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1306189" y="1068446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8"/>
          <p:cNvGrpSpPr/>
          <p:nvPr/>
        </p:nvGrpSpPr>
        <p:grpSpPr>
          <a:xfrm flipH="1">
            <a:off x="-739495" y="3775058"/>
            <a:ext cx="2461789" cy="2114084"/>
            <a:chOff x="7193099" y="3546462"/>
            <a:chExt cx="2461789" cy="2114084"/>
          </a:xfrm>
        </p:grpSpPr>
        <p:sp>
          <p:nvSpPr>
            <p:cNvPr id="46" name="Google Shape;46;p8"/>
            <p:cNvSpPr/>
            <p:nvPr/>
          </p:nvSpPr>
          <p:spPr>
            <a:xfrm rot="10800000">
              <a:off x="7506289" y="3792146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 rot="10800000">
              <a:off x="7193099" y="3546462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8"/>
          <p:cNvSpPr/>
          <p:nvPr/>
        </p:nvSpPr>
        <p:spPr>
          <a:xfrm flipH="1">
            <a:off x="303899" y="200996"/>
            <a:ext cx="832200" cy="678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8007899" y="4264496"/>
            <a:ext cx="832200" cy="678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828800" y="1319838"/>
            <a:ext cx="54864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514601" y="3262663"/>
            <a:ext cx="4114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510901" y="-517038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10800000">
            <a:off x="7506289" y="3792146"/>
            <a:ext cx="2148600" cy="18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2860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10"/>
          <p:cNvGrpSpPr/>
          <p:nvPr/>
        </p:nvGrpSpPr>
        <p:grpSpPr>
          <a:xfrm>
            <a:off x="7650299" y="3927462"/>
            <a:ext cx="2461789" cy="2114084"/>
            <a:chOff x="7193099" y="3546462"/>
            <a:chExt cx="2461789" cy="2114084"/>
          </a:xfrm>
        </p:grpSpPr>
        <p:sp>
          <p:nvSpPr>
            <p:cNvPr id="58" name="Google Shape;58;p10"/>
            <p:cNvSpPr/>
            <p:nvPr/>
          </p:nvSpPr>
          <p:spPr>
            <a:xfrm rot="10800000">
              <a:off x="7506289" y="3792146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0"/>
            <p:cNvSpPr/>
            <p:nvPr/>
          </p:nvSpPr>
          <p:spPr>
            <a:xfrm rot="10800000">
              <a:off x="7193099" y="3546462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70" r:id="rId17"/>
    <p:sldLayoutId id="2147483671" r:id="rId18"/>
    <p:sldLayoutId id="2147483672" r:id="rId19"/>
    <p:sldLayoutId id="2147483674" r:id="rId20"/>
    <p:sldLayoutId id="2147483675" r:id="rId21"/>
    <p:sldLayoutId id="2147483676" r:id="rId22"/>
    <p:sldLayoutId id="2147483677" r:id="rId23"/>
    <p:sldLayoutId id="214748367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5.png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onnor-fordham-416a5bb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jpe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/>
        </p:nvSpPr>
        <p:spPr>
          <a:xfrm>
            <a:off x="5410025" y="1162050"/>
            <a:ext cx="3242400" cy="2819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/>
          </p:nvPr>
        </p:nvSpPr>
        <p:spPr>
          <a:xfrm>
            <a:off x="720000" y="1356801"/>
            <a:ext cx="4755000" cy="25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>
                <a:solidFill>
                  <a:schemeClr val="lt1"/>
                </a:solidFill>
              </a:rPr>
              <a:t>Close that Loop!</a:t>
            </a:r>
            <a:r>
              <a:rPr lang="en" sz="4600" dirty="0"/>
              <a:t> </a:t>
            </a:r>
            <a:r>
              <a:rPr lang="en" sz="4200" dirty="0"/>
              <a:t>Re-Claiming Churned App Customers </a:t>
            </a:r>
            <a:endParaRPr sz="4200"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20000" y="4069410"/>
            <a:ext cx="4480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Connor Fordham</a:t>
            </a:r>
            <a:endParaRPr dirty="0"/>
          </a:p>
        </p:txBody>
      </p:sp>
      <p:grpSp>
        <p:nvGrpSpPr>
          <p:cNvPr id="260" name="Google Shape;260;p36"/>
          <p:cNvGrpSpPr/>
          <p:nvPr/>
        </p:nvGrpSpPr>
        <p:grpSpPr>
          <a:xfrm>
            <a:off x="-548776" y="-800375"/>
            <a:ext cx="2461789" cy="2114084"/>
            <a:chOff x="-548776" y="-800375"/>
            <a:chExt cx="2461789" cy="2114084"/>
          </a:xfrm>
        </p:grpSpPr>
        <p:sp>
          <p:nvSpPr>
            <p:cNvPr id="261" name="Google Shape;261;p36"/>
            <p:cNvSpPr/>
            <p:nvPr/>
          </p:nvSpPr>
          <p:spPr>
            <a:xfrm>
              <a:off x="-548776" y="-800375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1268314" y="785109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36"/>
          <p:cNvGrpSpPr/>
          <p:nvPr/>
        </p:nvGrpSpPr>
        <p:grpSpPr>
          <a:xfrm>
            <a:off x="5942762" y="765850"/>
            <a:ext cx="1610401" cy="3345632"/>
            <a:chOff x="4171215" y="1320934"/>
            <a:chExt cx="1377471" cy="2861716"/>
          </a:xfrm>
        </p:grpSpPr>
        <p:sp>
          <p:nvSpPr>
            <p:cNvPr id="264" name="Google Shape;264;p36"/>
            <p:cNvSpPr/>
            <p:nvPr/>
          </p:nvSpPr>
          <p:spPr>
            <a:xfrm flipH="1">
              <a:off x="4199007" y="1324934"/>
              <a:ext cx="1345829" cy="2853947"/>
            </a:xfrm>
            <a:custGeom>
              <a:avLst/>
              <a:gdLst/>
              <a:ahLst/>
              <a:cxnLst/>
              <a:rect l="l" t="t" r="r" b="b"/>
              <a:pathLst>
                <a:path w="17480" h="37104" extrusionOk="0">
                  <a:moveTo>
                    <a:pt x="2586" y="1"/>
                  </a:moveTo>
                  <a:cubicBezTo>
                    <a:pt x="1158" y="1"/>
                    <a:pt x="1" y="1157"/>
                    <a:pt x="1" y="2583"/>
                  </a:cubicBezTo>
                  <a:lnTo>
                    <a:pt x="1" y="34519"/>
                  </a:lnTo>
                  <a:cubicBezTo>
                    <a:pt x="1" y="35947"/>
                    <a:pt x="1158" y="37103"/>
                    <a:pt x="2586" y="37103"/>
                  </a:cubicBezTo>
                  <a:lnTo>
                    <a:pt x="14895" y="37103"/>
                  </a:lnTo>
                  <a:cubicBezTo>
                    <a:pt x="16323" y="37103"/>
                    <a:pt x="17480" y="35947"/>
                    <a:pt x="17480" y="34519"/>
                  </a:cubicBezTo>
                  <a:lnTo>
                    <a:pt x="17480" y="2585"/>
                  </a:lnTo>
                  <a:cubicBezTo>
                    <a:pt x="17480" y="1157"/>
                    <a:pt x="16323" y="1"/>
                    <a:pt x="14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 flipH="1">
              <a:off x="4195157" y="1320934"/>
              <a:ext cx="1353528" cy="2861716"/>
            </a:xfrm>
            <a:custGeom>
              <a:avLst/>
              <a:gdLst/>
              <a:ahLst/>
              <a:cxnLst/>
              <a:rect l="l" t="t" r="r" b="b"/>
              <a:pathLst>
                <a:path w="17580" h="37205" extrusionOk="0">
                  <a:moveTo>
                    <a:pt x="14945" y="103"/>
                  </a:moveTo>
                  <a:cubicBezTo>
                    <a:pt x="16342" y="103"/>
                    <a:pt x="17478" y="1239"/>
                    <a:pt x="17478" y="2635"/>
                  </a:cubicBezTo>
                  <a:lnTo>
                    <a:pt x="17478" y="34569"/>
                  </a:lnTo>
                  <a:cubicBezTo>
                    <a:pt x="17478" y="35966"/>
                    <a:pt x="16342" y="37102"/>
                    <a:pt x="14945" y="37102"/>
                  </a:cubicBezTo>
                  <a:lnTo>
                    <a:pt x="2636" y="37102"/>
                  </a:lnTo>
                  <a:cubicBezTo>
                    <a:pt x="1239" y="37102"/>
                    <a:pt x="103" y="35966"/>
                    <a:pt x="103" y="34569"/>
                  </a:cubicBezTo>
                  <a:lnTo>
                    <a:pt x="103" y="2635"/>
                  </a:lnTo>
                  <a:cubicBezTo>
                    <a:pt x="103" y="1239"/>
                    <a:pt x="1239" y="103"/>
                    <a:pt x="2636" y="103"/>
                  </a:cubicBezTo>
                  <a:close/>
                  <a:moveTo>
                    <a:pt x="2636" y="1"/>
                  </a:moveTo>
                  <a:cubicBezTo>
                    <a:pt x="1183" y="1"/>
                    <a:pt x="1" y="1183"/>
                    <a:pt x="1" y="2635"/>
                  </a:cubicBezTo>
                  <a:lnTo>
                    <a:pt x="1" y="34569"/>
                  </a:lnTo>
                  <a:cubicBezTo>
                    <a:pt x="1" y="36022"/>
                    <a:pt x="1184" y="37204"/>
                    <a:pt x="2636" y="37204"/>
                  </a:cubicBezTo>
                  <a:lnTo>
                    <a:pt x="14945" y="37204"/>
                  </a:lnTo>
                  <a:cubicBezTo>
                    <a:pt x="16399" y="37204"/>
                    <a:pt x="17580" y="36021"/>
                    <a:pt x="17580" y="34569"/>
                  </a:cubicBezTo>
                  <a:lnTo>
                    <a:pt x="17580" y="2635"/>
                  </a:lnTo>
                  <a:cubicBezTo>
                    <a:pt x="17580" y="1181"/>
                    <a:pt x="16396" y="1"/>
                    <a:pt x="149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 flipH="1">
              <a:off x="4245972" y="1369392"/>
              <a:ext cx="1251821" cy="2765261"/>
            </a:xfrm>
            <a:custGeom>
              <a:avLst/>
              <a:gdLst/>
              <a:ahLst/>
              <a:cxnLst/>
              <a:rect l="l" t="t" r="r" b="b"/>
              <a:pathLst>
                <a:path w="16259" h="35951" extrusionOk="0">
                  <a:moveTo>
                    <a:pt x="2004" y="0"/>
                  </a:moveTo>
                  <a:cubicBezTo>
                    <a:pt x="898" y="0"/>
                    <a:pt x="0" y="898"/>
                    <a:pt x="0" y="2005"/>
                  </a:cubicBezTo>
                  <a:lnTo>
                    <a:pt x="0" y="33948"/>
                  </a:lnTo>
                  <a:cubicBezTo>
                    <a:pt x="0" y="34949"/>
                    <a:pt x="740" y="35796"/>
                    <a:pt x="1732" y="35933"/>
                  </a:cubicBezTo>
                  <a:cubicBezTo>
                    <a:pt x="1822" y="35945"/>
                    <a:pt x="1914" y="35951"/>
                    <a:pt x="2004" y="35951"/>
                  </a:cubicBezTo>
                  <a:lnTo>
                    <a:pt x="14254" y="35951"/>
                  </a:lnTo>
                  <a:cubicBezTo>
                    <a:pt x="15362" y="35951"/>
                    <a:pt x="16258" y="35053"/>
                    <a:pt x="16258" y="33946"/>
                  </a:cubicBezTo>
                  <a:lnTo>
                    <a:pt x="16258" y="2003"/>
                  </a:lnTo>
                  <a:cubicBezTo>
                    <a:pt x="16258" y="899"/>
                    <a:pt x="15367" y="3"/>
                    <a:pt x="14265" y="3"/>
                  </a:cubicBezTo>
                  <a:cubicBezTo>
                    <a:pt x="14262" y="3"/>
                    <a:pt x="14260" y="3"/>
                    <a:pt x="14257" y="3"/>
                  </a:cubicBezTo>
                  <a:lnTo>
                    <a:pt x="10766" y="3"/>
                  </a:lnTo>
                  <a:cubicBezTo>
                    <a:pt x="10219" y="3"/>
                    <a:pt x="9678" y="59"/>
                    <a:pt x="9277" y="462"/>
                  </a:cubicBezTo>
                  <a:cubicBezTo>
                    <a:pt x="8940" y="794"/>
                    <a:pt x="8533" y="1211"/>
                    <a:pt x="8025" y="1211"/>
                  </a:cubicBezTo>
                  <a:cubicBezTo>
                    <a:pt x="7994" y="1211"/>
                    <a:pt x="7961" y="1209"/>
                    <a:pt x="7929" y="1206"/>
                  </a:cubicBezTo>
                  <a:cubicBezTo>
                    <a:pt x="7400" y="1150"/>
                    <a:pt x="6996" y="678"/>
                    <a:pt x="6650" y="332"/>
                  </a:cubicBezTo>
                  <a:cubicBezTo>
                    <a:pt x="6433" y="115"/>
                    <a:pt x="3466" y="0"/>
                    <a:pt x="2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 flipH="1">
              <a:off x="4242123" y="1365315"/>
              <a:ext cx="1259597" cy="2773107"/>
            </a:xfrm>
            <a:custGeom>
              <a:avLst/>
              <a:gdLst/>
              <a:ahLst/>
              <a:cxnLst/>
              <a:rect l="l" t="t" r="r" b="b"/>
              <a:pathLst>
                <a:path w="16360" h="36053" extrusionOk="0">
                  <a:moveTo>
                    <a:pt x="2412" y="100"/>
                  </a:moveTo>
                  <a:cubicBezTo>
                    <a:pt x="3760" y="100"/>
                    <a:pt x="6484" y="235"/>
                    <a:pt x="6665" y="417"/>
                  </a:cubicBezTo>
                  <a:cubicBezTo>
                    <a:pt x="6705" y="456"/>
                    <a:pt x="6743" y="494"/>
                    <a:pt x="6782" y="535"/>
                  </a:cubicBezTo>
                  <a:cubicBezTo>
                    <a:pt x="7112" y="871"/>
                    <a:pt x="7486" y="1253"/>
                    <a:pt x="7974" y="1304"/>
                  </a:cubicBezTo>
                  <a:cubicBezTo>
                    <a:pt x="8007" y="1308"/>
                    <a:pt x="8041" y="1310"/>
                    <a:pt x="8073" y="1310"/>
                  </a:cubicBezTo>
                  <a:cubicBezTo>
                    <a:pt x="8589" y="1310"/>
                    <a:pt x="9005" y="900"/>
                    <a:pt x="9340" y="568"/>
                  </a:cubicBezTo>
                  <a:lnTo>
                    <a:pt x="9362" y="545"/>
                  </a:lnTo>
                  <a:cubicBezTo>
                    <a:pt x="9753" y="155"/>
                    <a:pt x="10291" y="102"/>
                    <a:pt x="10814" y="102"/>
                  </a:cubicBezTo>
                  <a:lnTo>
                    <a:pt x="14305" y="102"/>
                  </a:lnTo>
                  <a:cubicBezTo>
                    <a:pt x="15381" y="102"/>
                    <a:pt x="16258" y="977"/>
                    <a:pt x="16258" y="2055"/>
                  </a:cubicBezTo>
                  <a:lnTo>
                    <a:pt x="16258" y="33998"/>
                  </a:lnTo>
                  <a:cubicBezTo>
                    <a:pt x="16258" y="35074"/>
                    <a:pt x="15382" y="35951"/>
                    <a:pt x="14305" y="35951"/>
                  </a:cubicBezTo>
                  <a:lnTo>
                    <a:pt x="2055" y="35951"/>
                  </a:lnTo>
                  <a:cubicBezTo>
                    <a:pt x="1968" y="35951"/>
                    <a:pt x="1878" y="35945"/>
                    <a:pt x="1790" y="35931"/>
                  </a:cubicBezTo>
                  <a:cubicBezTo>
                    <a:pt x="828" y="35802"/>
                    <a:pt x="100" y="34969"/>
                    <a:pt x="100" y="33998"/>
                  </a:cubicBezTo>
                  <a:lnTo>
                    <a:pt x="100" y="2055"/>
                  </a:lnTo>
                  <a:cubicBezTo>
                    <a:pt x="100" y="979"/>
                    <a:pt x="978" y="102"/>
                    <a:pt x="2055" y="102"/>
                  </a:cubicBezTo>
                  <a:lnTo>
                    <a:pt x="2055" y="100"/>
                  </a:lnTo>
                  <a:close/>
                  <a:moveTo>
                    <a:pt x="2055" y="0"/>
                  </a:moveTo>
                  <a:cubicBezTo>
                    <a:pt x="922" y="0"/>
                    <a:pt x="1" y="921"/>
                    <a:pt x="1" y="2055"/>
                  </a:cubicBezTo>
                  <a:lnTo>
                    <a:pt x="1" y="33998"/>
                  </a:lnTo>
                  <a:cubicBezTo>
                    <a:pt x="2" y="35018"/>
                    <a:pt x="766" y="35893"/>
                    <a:pt x="1777" y="36032"/>
                  </a:cubicBezTo>
                  <a:cubicBezTo>
                    <a:pt x="1867" y="36045"/>
                    <a:pt x="1958" y="36052"/>
                    <a:pt x="2049" y="36052"/>
                  </a:cubicBezTo>
                  <a:lnTo>
                    <a:pt x="14305" y="36052"/>
                  </a:lnTo>
                  <a:cubicBezTo>
                    <a:pt x="15438" y="36052"/>
                    <a:pt x="16359" y="35131"/>
                    <a:pt x="16359" y="33998"/>
                  </a:cubicBezTo>
                  <a:lnTo>
                    <a:pt x="16359" y="2055"/>
                  </a:lnTo>
                  <a:cubicBezTo>
                    <a:pt x="16359" y="921"/>
                    <a:pt x="15438" y="0"/>
                    <a:pt x="14305" y="0"/>
                  </a:cubicBezTo>
                  <a:lnTo>
                    <a:pt x="10815" y="0"/>
                  </a:lnTo>
                  <a:cubicBezTo>
                    <a:pt x="10270" y="0"/>
                    <a:pt x="9707" y="58"/>
                    <a:pt x="9291" y="473"/>
                  </a:cubicBezTo>
                  <a:lnTo>
                    <a:pt x="9269" y="495"/>
                  </a:lnTo>
                  <a:cubicBezTo>
                    <a:pt x="8946" y="815"/>
                    <a:pt x="8551" y="1210"/>
                    <a:pt x="8072" y="1210"/>
                  </a:cubicBezTo>
                  <a:cubicBezTo>
                    <a:pt x="8042" y="1210"/>
                    <a:pt x="8013" y="1209"/>
                    <a:pt x="7983" y="1206"/>
                  </a:cubicBezTo>
                  <a:cubicBezTo>
                    <a:pt x="7532" y="1159"/>
                    <a:pt x="7171" y="790"/>
                    <a:pt x="6852" y="464"/>
                  </a:cubicBezTo>
                  <a:cubicBezTo>
                    <a:pt x="6814" y="425"/>
                    <a:pt x="6774" y="385"/>
                    <a:pt x="6736" y="347"/>
                  </a:cubicBezTo>
                  <a:cubicBezTo>
                    <a:pt x="6482" y="90"/>
                    <a:pt x="3223" y="0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 flipH="1">
              <a:off x="4255981" y="4034930"/>
              <a:ext cx="1231726" cy="99300"/>
            </a:xfrm>
            <a:custGeom>
              <a:avLst/>
              <a:gdLst/>
              <a:ahLst/>
              <a:cxnLst/>
              <a:rect l="l" t="t" r="r" b="b"/>
              <a:pathLst>
                <a:path w="15998" h="1291" extrusionOk="0">
                  <a:moveTo>
                    <a:pt x="0" y="0"/>
                  </a:moveTo>
                  <a:cubicBezTo>
                    <a:pt x="261" y="684"/>
                    <a:pt x="874" y="1170"/>
                    <a:pt x="1599" y="1272"/>
                  </a:cubicBezTo>
                  <a:cubicBezTo>
                    <a:pt x="1676" y="1283"/>
                    <a:pt x="1752" y="1290"/>
                    <a:pt x="1831" y="1290"/>
                  </a:cubicBezTo>
                  <a:cubicBezTo>
                    <a:pt x="1845" y="1290"/>
                    <a:pt x="1858" y="1290"/>
                    <a:pt x="1872" y="1290"/>
                  </a:cubicBezTo>
                  <a:lnTo>
                    <a:pt x="14126" y="1290"/>
                  </a:lnTo>
                  <a:cubicBezTo>
                    <a:pt x="14956" y="1290"/>
                    <a:pt x="15700" y="777"/>
                    <a:pt x="159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flipH="1">
              <a:off x="4252209" y="4030930"/>
              <a:ext cx="1239502" cy="107069"/>
            </a:xfrm>
            <a:custGeom>
              <a:avLst/>
              <a:gdLst/>
              <a:ahLst/>
              <a:cxnLst/>
              <a:rect l="l" t="t" r="r" b="b"/>
              <a:pathLst>
                <a:path w="16099" h="1392" extrusionOk="0">
                  <a:moveTo>
                    <a:pt x="15973" y="101"/>
                  </a:moveTo>
                  <a:lnTo>
                    <a:pt x="15973" y="101"/>
                  </a:lnTo>
                  <a:cubicBezTo>
                    <a:pt x="15669" y="816"/>
                    <a:pt x="14956" y="1290"/>
                    <a:pt x="14178" y="1290"/>
                  </a:cubicBezTo>
                  <a:lnTo>
                    <a:pt x="1925" y="1290"/>
                  </a:lnTo>
                  <a:cubicBezTo>
                    <a:pt x="1840" y="1290"/>
                    <a:pt x="1748" y="1286"/>
                    <a:pt x="1660" y="1273"/>
                  </a:cubicBezTo>
                  <a:cubicBezTo>
                    <a:pt x="976" y="1178"/>
                    <a:pt x="396" y="733"/>
                    <a:pt x="127" y="102"/>
                  </a:cubicBezTo>
                  <a:lnTo>
                    <a:pt x="15973" y="101"/>
                  </a:lnTo>
                  <a:close/>
                  <a:moveTo>
                    <a:pt x="52" y="1"/>
                  </a:moveTo>
                  <a:cubicBezTo>
                    <a:pt x="35" y="1"/>
                    <a:pt x="20" y="11"/>
                    <a:pt x="11" y="23"/>
                  </a:cubicBezTo>
                  <a:cubicBezTo>
                    <a:pt x="2" y="36"/>
                    <a:pt x="1" y="54"/>
                    <a:pt x="5" y="70"/>
                  </a:cubicBezTo>
                  <a:cubicBezTo>
                    <a:pt x="275" y="770"/>
                    <a:pt x="903" y="1268"/>
                    <a:pt x="1645" y="1371"/>
                  </a:cubicBezTo>
                  <a:cubicBezTo>
                    <a:pt x="1735" y="1385"/>
                    <a:pt x="1825" y="1392"/>
                    <a:pt x="1918" y="1392"/>
                  </a:cubicBezTo>
                  <a:lnTo>
                    <a:pt x="14175" y="1392"/>
                  </a:lnTo>
                  <a:cubicBezTo>
                    <a:pt x="15021" y="1390"/>
                    <a:pt x="15792" y="860"/>
                    <a:pt x="16094" y="70"/>
                  </a:cubicBezTo>
                  <a:cubicBezTo>
                    <a:pt x="16098" y="54"/>
                    <a:pt x="16097" y="36"/>
                    <a:pt x="16088" y="23"/>
                  </a:cubicBezTo>
                  <a:cubicBezTo>
                    <a:pt x="16079" y="8"/>
                    <a:pt x="16064" y="1"/>
                    <a:pt x="16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 flipH="1">
              <a:off x="4245972" y="1369238"/>
              <a:ext cx="1251821" cy="168219"/>
            </a:xfrm>
            <a:custGeom>
              <a:avLst/>
              <a:gdLst/>
              <a:ahLst/>
              <a:cxnLst/>
              <a:rect l="l" t="t" r="r" b="b"/>
              <a:pathLst>
                <a:path w="16259" h="2187" extrusionOk="0">
                  <a:moveTo>
                    <a:pt x="3334" y="1"/>
                  </a:moveTo>
                  <a:cubicBezTo>
                    <a:pt x="2977" y="1"/>
                    <a:pt x="2635" y="1"/>
                    <a:pt x="2360" y="1"/>
                  </a:cubicBezTo>
                  <a:lnTo>
                    <a:pt x="2004" y="1"/>
                  </a:lnTo>
                  <a:cubicBezTo>
                    <a:pt x="898" y="1"/>
                    <a:pt x="0" y="897"/>
                    <a:pt x="0" y="2004"/>
                  </a:cubicBezTo>
                  <a:lnTo>
                    <a:pt x="0" y="2005"/>
                  </a:lnTo>
                  <a:lnTo>
                    <a:pt x="0" y="2186"/>
                  </a:lnTo>
                  <a:lnTo>
                    <a:pt x="16258" y="2186"/>
                  </a:lnTo>
                  <a:lnTo>
                    <a:pt x="16258" y="2005"/>
                  </a:lnTo>
                  <a:cubicBezTo>
                    <a:pt x="16258" y="898"/>
                    <a:pt x="15362" y="1"/>
                    <a:pt x="14254" y="1"/>
                  </a:cubicBezTo>
                  <a:lnTo>
                    <a:pt x="10764" y="1"/>
                  </a:lnTo>
                  <a:cubicBezTo>
                    <a:pt x="10219" y="1"/>
                    <a:pt x="9678" y="61"/>
                    <a:pt x="9276" y="459"/>
                  </a:cubicBezTo>
                  <a:cubicBezTo>
                    <a:pt x="8938" y="794"/>
                    <a:pt x="8531" y="1209"/>
                    <a:pt x="8028" y="1209"/>
                  </a:cubicBezTo>
                  <a:cubicBezTo>
                    <a:pt x="7995" y="1209"/>
                    <a:pt x="7961" y="1207"/>
                    <a:pt x="7927" y="1203"/>
                  </a:cubicBezTo>
                  <a:cubicBezTo>
                    <a:pt x="7398" y="1149"/>
                    <a:pt x="6994" y="674"/>
                    <a:pt x="6648" y="331"/>
                  </a:cubicBezTo>
                  <a:cubicBezTo>
                    <a:pt x="6446" y="128"/>
                    <a:pt x="6026" y="6"/>
                    <a:pt x="5689" y="6"/>
                  </a:cubicBezTo>
                  <a:cubicBezTo>
                    <a:pt x="5664" y="6"/>
                    <a:pt x="5640" y="7"/>
                    <a:pt x="5616" y="8"/>
                  </a:cubicBezTo>
                  <a:cubicBezTo>
                    <a:pt x="5616" y="2"/>
                    <a:pt x="4405" y="1"/>
                    <a:pt x="3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 flipH="1">
              <a:off x="4241815" y="1365315"/>
              <a:ext cx="1259905" cy="175833"/>
            </a:xfrm>
            <a:custGeom>
              <a:avLst/>
              <a:gdLst/>
              <a:ahLst/>
              <a:cxnLst/>
              <a:rect l="l" t="t" r="r" b="b"/>
              <a:pathLst>
                <a:path w="16364" h="2286" extrusionOk="0">
                  <a:moveTo>
                    <a:pt x="14308" y="102"/>
                  </a:moveTo>
                  <a:cubicBezTo>
                    <a:pt x="15384" y="102"/>
                    <a:pt x="16261" y="977"/>
                    <a:pt x="16261" y="2055"/>
                  </a:cubicBezTo>
                  <a:lnTo>
                    <a:pt x="16261" y="2186"/>
                  </a:lnTo>
                  <a:lnTo>
                    <a:pt x="103" y="2186"/>
                  </a:lnTo>
                  <a:lnTo>
                    <a:pt x="103" y="2056"/>
                  </a:lnTo>
                  <a:cubicBezTo>
                    <a:pt x="103" y="979"/>
                    <a:pt x="980" y="103"/>
                    <a:pt x="2055" y="103"/>
                  </a:cubicBezTo>
                  <a:lnTo>
                    <a:pt x="2903" y="103"/>
                  </a:lnTo>
                  <a:cubicBezTo>
                    <a:pt x="3962" y="103"/>
                    <a:pt x="5558" y="103"/>
                    <a:pt x="5659" y="111"/>
                  </a:cubicBezTo>
                  <a:cubicBezTo>
                    <a:pt x="5662" y="112"/>
                    <a:pt x="5667" y="112"/>
                    <a:pt x="5672" y="112"/>
                  </a:cubicBezTo>
                  <a:cubicBezTo>
                    <a:pt x="5693" y="111"/>
                    <a:pt x="5714" y="111"/>
                    <a:pt x="5736" y="111"/>
                  </a:cubicBezTo>
                  <a:cubicBezTo>
                    <a:pt x="6051" y="111"/>
                    <a:pt x="6467" y="220"/>
                    <a:pt x="6667" y="420"/>
                  </a:cubicBezTo>
                  <a:cubicBezTo>
                    <a:pt x="6705" y="459"/>
                    <a:pt x="6743" y="498"/>
                    <a:pt x="6782" y="538"/>
                  </a:cubicBezTo>
                  <a:cubicBezTo>
                    <a:pt x="7112" y="876"/>
                    <a:pt x="7486" y="1256"/>
                    <a:pt x="7974" y="1309"/>
                  </a:cubicBezTo>
                  <a:cubicBezTo>
                    <a:pt x="8008" y="1312"/>
                    <a:pt x="8041" y="1314"/>
                    <a:pt x="8074" y="1314"/>
                  </a:cubicBezTo>
                  <a:cubicBezTo>
                    <a:pt x="8589" y="1314"/>
                    <a:pt x="9002" y="907"/>
                    <a:pt x="9337" y="575"/>
                  </a:cubicBezTo>
                  <a:lnTo>
                    <a:pt x="9365" y="547"/>
                  </a:lnTo>
                  <a:cubicBezTo>
                    <a:pt x="9759" y="155"/>
                    <a:pt x="10295" y="102"/>
                    <a:pt x="10817" y="102"/>
                  </a:cubicBezTo>
                  <a:close/>
                  <a:moveTo>
                    <a:pt x="10818" y="0"/>
                  </a:moveTo>
                  <a:cubicBezTo>
                    <a:pt x="10274" y="0"/>
                    <a:pt x="9714" y="58"/>
                    <a:pt x="9294" y="473"/>
                  </a:cubicBezTo>
                  <a:lnTo>
                    <a:pt x="9268" y="501"/>
                  </a:lnTo>
                  <a:cubicBezTo>
                    <a:pt x="8945" y="820"/>
                    <a:pt x="8552" y="1211"/>
                    <a:pt x="8077" y="1211"/>
                  </a:cubicBezTo>
                  <a:cubicBezTo>
                    <a:pt x="8047" y="1211"/>
                    <a:pt x="8016" y="1209"/>
                    <a:pt x="7986" y="1206"/>
                  </a:cubicBezTo>
                  <a:cubicBezTo>
                    <a:pt x="7533" y="1159"/>
                    <a:pt x="7172" y="790"/>
                    <a:pt x="6854" y="464"/>
                  </a:cubicBezTo>
                  <a:cubicBezTo>
                    <a:pt x="6816" y="425"/>
                    <a:pt x="6777" y="385"/>
                    <a:pt x="6737" y="347"/>
                  </a:cubicBezTo>
                  <a:cubicBezTo>
                    <a:pt x="6511" y="121"/>
                    <a:pt x="6070" y="7"/>
                    <a:pt x="5738" y="7"/>
                  </a:cubicBezTo>
                  <a:cubicBezTo>
                    <a:pt x="5714" y="7"/>
                    <a:pt x="5690" y="8"/>
                    <a:pt x="5667" y="9"/>
                  </a:cubicBezTo>
                  <a:lnTo>
                    <a:pt x="5667" y="16"/>
                  </a:lnTo>
                  <a:cubicBezTo>
                    <a:pt x="5579" y="5"/>
                    <a:pt x="5345" y="5"/>
                    <a:pt x="4717" y="2"/>
                  </a:cubicBezTo>
                  <a:lnTo>
                    <a:pt x="2055" y="2"/>
                  </a:lnTo>
                  <a:cubicBezTo>
                    <a:pt x="922" y="2"/>
                    <a:pt x="1" y="923"/>
                    <a:pt x="1" y="2056"/>
                  </a:cubicBezTo>
                  <a:lnTo>
                    <a:pt x="1" y="2237"/>
                  </a:lnTo>
                  <a:cubicBezTo>
                    <a:pt x="1" y="2264"/>
                    <a:pt x="23" y="2286"/>
                    <a:pt x="51" y="2286"/>
                  </a:cubicBezTo>
                  <a:lnTo>
                    <a:pt x="16309" y="2286"/>
                  </a:lnTo>
                  <a:cubicBezTo>
                    <a:pt x="16337" y="2286"/>
                    <a:pt x="16359" y="2264"/>
                    <a:pt x="16364" y="2234"/>
                  </a:cubicBezTo>
                  <a:lnTo>
                    <a:pt x="16364" y="2055"/>
                  </a:lnTo>
                  <a:cubicBezTo>
                    <a:pt x="16364" y="921"/>
                    <a:pt x="15443" y="0"/>
                    <a:pt x="1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 flipH="1">
              <a:off x="4852597" y="1375622"/>
              <a:ext cx="54511" cy="54458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354" y="0"/>
                  </a:moveTo>
                  <a:cubicBezTo>
                    <a:pt x="158" y="0"/>
                    <a:pt x="0" y="159"/>
                    <a:pt x="0" y="354"/>
                  </a:cubicBezTo>
                  <a:cubicBezTo>
                    <a:pt x="0" y="550"/>
                    <a:pt x="158" y="708"/>
                    <a:pt x="354" y="708"/>
                  </a:cubicBezTo>
                  <a:cubicBezTo>
                    <a:pt x="550" y="708"/>
                    <a:pt x="708" y="550"/>
                    <a:pt x="708" y="354"/>
                  </a:cubicBezTo>
                  <a:cubicBezTo>
                    <a:pt x="708" y="159"/>
                    <a:pt x="550" y="0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 flipH="1">
              <a:off x="4175064" y="1790509"/>
              <a:ext cx="24484" cy="355282"/>
            </a:xfrm>
            <a:custGeom>
              <a:avLst/>
              <a:gdLst/>
              <a:ahLst/>
              <a:cxnLst/>
              <a:rect l="l" t="t" r="r" b="b"/>
              <a:pathLst>
                <a:path w="318" h="4619" extrusionOk="0">
                  <a:moveTo>
                    <a:pt x="1" y="0"/>
                  </a:moveTo>
                  <a:lnTo>
                    <a:pt x="1" y="4619"/>
                  </a:lnTo>
                  <a:cubicBezTo>
                    <a:pt x="176" y="4619"/>
                    <a:pt x="316" y="4477"/>
                    <a:pt x="317" y="4302"/>
                  </a:cubicBezTo>
                  <a:lnTo>
                    <a:pt x="317" y="317"/>
                  </a:lnTo>
                  <a:cubicBezTo>
                    <a:pt x="317" y="143"/>
                    <a:pt x="17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 flipH="1">
              <a:off x="4171215" y="1786740"/>
              <a:ext cx="32183" cy="362897"/>
            </a:xfrm>
            <a:custGeom>
              <a:avLst/>
              <a:gdLst/>
              <a:ahLst/>
              <a:cxnLst/>
              <a:rect l="l" t="t" r="r" b="b"/>
              <a:pathLst>
                <a:path w="418" h="4718" extrusionOk="0">
                  <a:moveTo>
                    <a:pt x="101" y="105"/>
                  </a:moveTo>
                  <a:cubicBezTo>
                    <a:pt x="225" y="129"/>
                    <a:pt x="316" y="238"/>
                    <a:pt x="316" y="366"/>
                  </a:cubicBezTo>
                  <a:lnTo>
                    <a:pt x="316" y="4351"/>
                  </a:lnTo>
                  <a:cubicBezTo>
                    <a:pt x="316" y="4481"/>
                    <a:pt x="225" y="4588"/>
                    <a:pt x="101" y="4613"/>
                  </a:cubicBezTo>
                  <a:lnTo>
                    <a:pt x="101" y="105"/>
                  </a:lnTo>
                  <a:close/>
                  <a:moveTo>
                    <a:pt x="51" y="1"/>
                  </a:moveTo>
                  <a:cubicBezTo>
                    <a:pt x="24" y="1"/>
                    <a:pt x="1" y="23"/>
                    <a:pt x="1" y="49"/>
                  </a:cubicBezTo>
                  <a:lnTo>
                    <a:pt x="1" y="4668"/>
                  </a:lnTo>
                  <a:cubicBezTo>
                    <a:pt x="1" y="4696"/>
                    <a:pt x="24" y="4718"/>
                    <a:pt x="51" y="4718"/>
                  </a:cubicBezTo>
                  <a:cubicBezTo>
                    <a:pt x="253" y="4718"/>
                    <a:pt x="418" y="4554"/>
                    <a:pt x="418" y="4351"/>
                  </a:cubicBezTo>
                  <a:lnTo>
                    <a:pt x="418" y="366"/>
                  </a:lnTo>
                  <a:cubicBezTo>
                    <a:pt x="418" y="164"/>
                    <a:pt x="254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 flipH="1">
              <a:off x="4175064" y="2274775"/>
              <a:ext cx="24484" cy="177218"/>
            </a:xfrm>
            <a:custGeom>
              <a:avLst/>
              <a:gdLst/>
              <a:ahLst/>
              <a:cxnLst/>
              <a:rect l="l" t="t" r="r" b="b"/>
              <a:pathLst>
                <a:path w="318" h="2304" extrusionOk="0">
                  <a:moveTo>
                    <a:pt x="1" y="0"/>
                  </a:moveTo>
                  <a:lnTo>
                    <a:pt x="1" y="2303"/>
                  </a:lnTo>
                  <a:cubicBezTo>
                    <a:pt x="176" y="2303"/>
                    <a:pt x="316" y="2162"/>
                    <a:pt x="317" y="1987"/>
                  </a:cubicBezTo>
                  <a:lnTo>
                    <a:pt x="317" y="317"/>
                  </a:lnTo>
                  <a:cubicBezTo>
                    <a:pt x="317" y="142"/>
                    <a:pt x="17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 flipH="1">
              <a:off x="4171215" y="2270852"/>
              <a:ext cx="32183" cy="184987"/>
            </a:xfrm>
            <a:custGeom>
              <a:avLst/>
              <a:gdLst/>
              <a:ahLst/>
              <a:cxnLst/>
              <a:rect l="l" t="t" r="r" b="b"/>
              <a:pathLst>
                <a:path w="418" h="2405" extrusionOk="0">
                  <a:moveTo>
                    <a:pt x="101" y="106"/>
                  </a:moveTo>
                  <a:cubicBezTo>
                    <a:pt x="225" y="128"/>
                    <a:pt x="316" y="237"/>
                    <a:pt x="316" y="368"/>
                  </a:cubicBezTo>
                  <a:lnTo>
                    <a:pt x="316" y="2038"/>
                  </a:lnTo>
                  <a:cubicBezTo>
                    <a:pt x="316" y="2167"/>
                    <a:pt x="225" y="2276"/>
                    <a:pt x="101" y="2300"/>
                  </a:cubicBezTo>
                  <a:lnTo>
                    <a:pt x="101" y="106"/>
                  </a:lnTo>
                  <a:close/>
                  <a:moveTo>
                    <a:pt x="51" y="1"/>
                  </a:moveTo>
                  <a:cubicBezTo>
                    <a:pt x="24" y="1"/>
                    <a:pt x="1" y="23"/>
                    <a:pt x="1" y="51"/>
                  </a:cubicBezTo>
                  <a:lnTo>
                    <a:pt x="1" y="2354"/>
                  </a:lnTo>
                  <a:cubicBezTo>
                    <a:pt x="1" y="2382"/>
                    <a:pt x="24" y="2405"/>
                    <a:pt x="51" y="2405"/>
                  </a:cubicBezTo>
                  <a:cubicBezTo>
                    <a:pt x="253" y="2405"/>
                    <a:pt x="418" y="2241"/>
                    <a:pt x="418" y="2038"/>
                  </a:cubicBezTo>
                  <a:lnTo>
                    <a:pt x="418" y="368"/>
                  </a:lnTo>
                  <a:cubicBezTo>
                    <a:pt x="418" y="165"/>
                    <a:pt x="254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 flipH="1">
              <a:off x="4314419" y="2616745"/>
              <a:ext cx="1108307" cy="156681"/>
            </a:xfrm>
            <a:custGeom>
              <a:avLst/>
              <a:gdLst/>
              <a:ahLst/>
              <a:cxnLst/>
              <a:rect l="l" t="t" r="r" b="b"/>
              <a:pathLst>
                <a:path w="14395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14395" y="2037"/>
                  </a:lnTo>
                  <a:lnTo>
                    <a:pt x="14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 flipH="1">
              <a:off x="4314419" y="3802104"/>
              <a:ext cx="1108307" cy="156835"/>
            </a:xfrm>
            <a:custGeom>
              <a:avLst/>
              <a:gdLst/>
              <a:ahLst/>
              <a:cxnLst/>
              <a:rect l="l" t="t" r="r" b="b"/>
              <a:pathLst>
                <a:path w="14395" h="2039" extrusionOk="0">
                  <a:moveTo>
                    <a:pt x="1" y="0"/>
                  </a:moveTo>
                  <a:lnTo>
                    <a:pt x="1" y="2038"/>
                  </a:lnTo>
                  <a:lnTo>
                    <a:pt x="14395" y="2038"/>
                  </a:lnTo>
                  <a:lnTo>
                    <a:pt x="14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 flipH="1">
              <a:off x="5062401" y="2673432"/>
              <a:ext cx="332069" cy="7769"/>
            </a:xfrm>
            <a:custGeom>
              <a:avLst/>
              <a:gdLst/>
              <a:ahLst/>
              <a:cxnLst/>
              <a:rect l="l" t="t" r="r" b="b"/>
              <a:pathLst>
                <a:path w="4313" h="101" extrusionOk="0">
                  <a:moveTo>
                    <a:pt x="51" y="0"/>
                  </a:moveTo>
                  <a:cubicBezTo>
                    <a:pt x="23" y="0"/>
                    <a:pt x="1" y="22"/>
                    <a:pt x="1" y="50"/>
                  </a:cubicBezTo>
                  <a:cubicBezTo>
                    <a:pt x="1" y="78"/>
                    <a:pt x="23" y="100"/>
                    <a:pt x="51" y="100"/>
                  </a:cubicBezTo>
                  <a:lnTo>
                    <a:pt x="4264" y="100"/>
                  </a:lnTo>
                  <a:cubicBezTo>
                    <a:pt x="4291" y="100"/>
                    <a:pt x="4313" y="78"/>
                    <a:pt x="4313" y="50"/>
                  </a:cubicBezTo>
                  <a:cubicBezTo>
                    <a:pt x="4313" y="22"/>
                    <a:pt x="4291" y="0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 flipH="1">
              <a:off x="4944679" y="2712660"/>
              <a:ext cx="449790" cy="7769"/>
            </a:xfrm>
            <a:custGeom>
              <a:avLst/>
              <a:gdLst/>
              <a:ahLst/>
              <a:cxnLst/>
              <a:rect l="l" t="t" r="r" b="b"/>
              <a:pathLst>
                <a:path w="5842" h="101" extrusionOk="0">
                  <a:moveTo>
                    <a:pt x="51" y="0"/>
                  </a:moveTo>
                  <a:cubicBezTo>
                    <a:pt x="23" y="0"/>
                    <a:pt x="1" y="22"/>
                    <a:pt x="1" y="50"/>
                  </a:cubicBezTo>
                  <a:cubicBezTo>
                    <a:pt x="1" y="78"/>
                    <a:pt x="23" y="100"/>
                    <a:pt x="51" y="100"/>
                  </a:cubicBezTo>
                  <a:lnTo>
                    <a:pt x="5791" y="100"/>
                  </a:lnTo>
                  <a:cubicBezTo>
                    <a:pt x="5819" y="100"/>
                    <a:pt x="5841" y="78"/>
                    <a:pt x="5841" y="50"/>
                  </a:cubicBezTo>
                  <a:cubicBezTo>
                    <a:pt x="5841" y="22"/>
                    <a:pt x="5819" y="0"/>
                    <a:pt x="5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 flipH="1">
              <a:off x="5062401" y="3865868"/>
              <a:ext cx="332069" cy="7846"/>
            </a:xfrm>
            <a:custGeom>
              <a:avLst/>
              <a:gdLst/>
              <a:ahLst/>
              <a:cxnLst/>
              <a:rect l="l" t="t" r="r" b="b"/>
              <a:pathLst>
                <a:path w="4313" h="102" extrusionOk="0">
                  <a:moveTo>
                    <a:pt x="51" y="1"/>
                  </a:moveTo>
                  <a:cubicBezTo>
                    <a:pt x="23" y="1"/>
                    <a:pt x="1" y="23"/>
                    <a:pt x="1" y="51"/>
                  </a:cubicBezTo>
                  <a:cubicBezTo>
                    <a:pt x="1" y="79"/>
                    <a:pt x="23" y="101"/>
                    <a:pt x="51" y="101"/>
                  </a:cubicBezTo>
                  <a:lnTo>
                    <a:pt x="4264" y="101"/>
                  </a:lnTo>
                  <a:cubicBezTo>
                    <a:pt x="4291" y="101"/>
                    <a:pt x="4313" y="79"/>
                    <a:pt x="4313" y="51"/>
                  </a:cubicBezTo>
                  <a:cubicBezTo>
                    <a:pt x="4313" y="23"/>
                    <a:pt x="4291" y="1"/>
                    <a:pt x="4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 flipH="1">
              <a:off x="4944679" y="3905095"/>
              <a:ext cx="449790" cy="7846"/>
            </a:xfrm>
            <a:custGeom>
              <a:avLst/>
              <a:gdLst/>
              <a:ahLst/>
              <a:cxnLst/>
              <a:rect l="l" t="t" r="r" b="b"/>
              <a:pathLst>
                <a:path w="5842" h="102" extrusionOk="0">
                  <a:moveTo>
                    <a:pt x="51" y="1"/>
                  </a:moveTo>
                  <a:cubicBezTo>
                    <a:pt x="23" y="1"/>
                    <a:pt x="1" y="23"/>
                    <a:pt x="1" y="51"/>
                  </a:cubicBezTo>
                  <a:cubicBezTo>
                    <a:pt x="1" y="79"/>
                    <a:pt x="23" y="101"/>
                    <a:pt x="51" y="101"/>
                  </a:cubicBezTo>
                  <a:lnTo>
                    <a:pt x="5791" y="101"/>
                  </a:lnTo>
                  <a:cubicBezTo>
                    <a:pt x="5819" y="101"/>
                    <a:pt x="5841" y="79"/>
                    <a:pt x="5841" y="51"/>
                  </a:cubicBezTo>
                  <a:cubicBezTo>
                    <a:pt x="5841" y="23"/>
                    <a:pt x="5819" y="1"/>
                    <a:pt x="5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6"/>
          <p:cNvGrpSpPr/>
          <p:nvPr/>
        </p:nvGrpSpPr>
        <p:grpSpPr>
          <a:xfrm>
            <a:off x="7405585" y="1430201"/>
            <a:ext cx="1053768" cy="3173294"/>
            <a:chOff x="6052081" y="1889193"/>
            <a:chExt cx="901350" cy="2714305"/>
          </a:xfrm>
        </p:grpSpPr>
        <p:sp>
          <p:nvSpPr>
            <p:cNvPr id="284" name="Google Shape;284;p36"/>
            <p:cNvSpPr/>
            <p:nvPr/>
          </p:nvSpPr>
          <p:spPr>
            <a:xfrm flipH="1">
              <a:off x="6325865" y="1893115"/>
              <a:ext cx="431466" cy="556960"/>
            </a:xfrm>
            <a:custGeom>
              <a:avLst/>
              <a:gdLst/>
              <a:ahLst/>
              <a:cxnLst/>
              <a:rect l="l" t="t" r="r" b="b"/>
              <a:pathLst>
                <a:path w="5604" h="7241" extrusionOk="0">
                  <a:moveTo>
                    <a:pt x="3573" y="1"/>
                  </a:moveTo>
                  <a:cubicBezTo>
                    <a:pt x="3106" y="1"/>
                    <a:pt x="3010" y="469"/>
                    <a:pt x="2896" y="469"/>
                  </a:cubicBezTo>
                  <a:cubicBezTo>
                    <a:pt x="2819" y="469"/>
                    <a:pt x="2632" y="382"/>
                    <a:pt x="2299" y="382"/>
                  </a:cubicBezTo>
                  <a:cubicBezTo>
                    <a:pt x="2103" y="382"/>
                    <a:pt x="1855" y="412"/>
                    <a:pt x="1549" y="508"/>
                  </a:cubicBezTo>
                  <a:cubicBezTo>
                    <a:pt x="725" y="768"/>
                    <a:pt x="363" y="1673"/>
                    <a:pt x="383" y="2479"/>
                  </a:cubicBezTo>
                  <a:cubicBezTo>
                    <a:pt x="403" y="3282"/>
                    <a:pt x="764" y="4427"/>
                    <a:pt x="764" y="4427"/>
                  </a:cubicBezTo>
                  <a:lnTo>
                    <a:pt x="0" y="5672"/>
                  </a:lnTo>
                  <a:lnTo>
                    <a:pt x="1829" y="7240"/>
                  </a:lnTo>
                  <a:lnTo>
                    <a:pt x="2251" y="5833"/>
                  </a:lnTo>
                  <a:cubicBezTo>
                    <a:pt x="2251" y="5833"/>
                    <a:pt x="2892" y="6250"/>
                    <a:pt x="3251" y="6250"/>
                  </a:cubicBezTo>
                  <a:cubicBezTo>
                    <a:pt x="3308" y="6250"/>
                    <a:pt x="3358" y="6240"/>
                    <a:pt x="3397" y="6215"/>
                  </a:cubicBezTo>
                  <a:cubicBezTo>
                    <a:pt x="3679" y="6032"/>
                    <a:pt x="3960" y="5068"/>
                    <a:pt x="3960" y="5068"/>
                  </a:cubicBezTo>
                  <a:cubicBezTo>
                    <a:pt x="4136" y="5043"/>
                    <a:pt x="4292" y="4940"/>
                    <a:pt x="4382" y="4787"/>
                  </a:cubicBezTo>
                  <a:cubicBezTo>
                    <a:pt x="4544" y="4527"/>
                    <a:pt x="4202" y="3983"/>
                    <a:pt x="4202" y="3843"/>
                  </a:cubicBezTo>
                  <a:cubicBezTo>
                    <a:pt x="4202" y="3703"/>
                    <a:pt x="4402" y="3482"/>
                    <a:pt x="4423" y="3220"/>
                  </a:cubicBezTo>
                  <a:cubicBezTo>
                    <a:pt x="4444" y="2961"/>
                    <a:pt x="4402" y="2037"/>
                    <a:pt x="4402" y="2037"/>
                  </a:cubicBezTo>
                  <a:lnTo>
                    <a:pt x="4402" y="2037"/>
                  </a:lnTo>
                  <a:cubicBezTo>
                    <a:pt x="4402" y="2037"/>
                    <a:pt x="4630" y="2220"/>
                    <a:pt x="4888" y="2220"/>
                  </a:cubicBezTo>
                  <a:cubicBezTo>
                    <a:pt x="5029" y="2220"/>
                    <a:pt x="5179" y="2165"/>
                    <a:pt x="5307" y="1995"/>
                  </a:cubicBezTo>
                  <a:cubicBezTo>
                    <a:pt x="5603" y="1620"/>
                    <a:pt x="5587" y="1083"/>
                    <a:pt x="5266" y="728"/>
                  </a:cubicBezTo>
                  <a:cubicBezTo>
                    <a:pt x="5196" y="652"/>
                    <a:pt x="5114" y="628"/>
                    <a:pt x="5027" y="628"/>
                  </a:cubicBezTo>
                  <a:cubicBezTo>
                    <a:pt x="4863" y="628"/>
                    <a:pt x="4680" y="716"/>
                    <a:pt x="4527" y="716"/>
                  </a:cubicBezTo>
                  <a:cubicBezTo>
                    <a:pt x="4483" y="716"/>
                    <a:pt x="4441" y="709"/>
                    <a:pt x="4402" y="690"/>
                  </a:cubicBezTo>
                  <a:cubicBezTo>
                    <a:pt x="4161" y="570"/>
                    <a:pt x="4200" y="66"/>
                    <a:pt x="3658" y="6"/>
                  </a:cubicBezTo>
                  <a:cubicBezTo>
                    <a:pt x="3629" y="3"/>
                    <a:pt x="3600" y="1"/>
                    <a:pt x="3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 flipH="1">
              <a:off x="6321553" y="1889193"/>
              <a:ext cx="440089" cy="564728"/>
            </a:xfrm>
            <a:custGeom>
              <a:avLst/>
              <a:gdLst/>
              <a:ahLst/>
              <a:cxnLst/>
              <a:rect l="l" t="t" r="r" b="b"/>
              <a:pathLst>
                <a:path w="5716" h="7342" extrusionOk="0">
                  <a:moveTo>
                    <a:pt x="3628" y="99"/>
                  </a:moveTo>
                  <a:cubicBezTo>
                    <a:pt x="3653" y="99"/>
                    <a:pt x="3680" y="101"/>
                    <a:pt x="3708" y="104"/>
                  </a:cubicBezTo>
                  <a:cubicBezTo>
                    <a:pt x="4024" y="139"/>
                    <a:pt x="4121" y="329"/>
                    <a:pt x="4217" y="512"/>
                  </a:cubicBezTo>
                  <a:cubicBezTo>
                    <a:pt x="4276" y="626"/>
                    <a:pt x="4332" y="733"/>
                    <a:pt x="4436" y="785"/>
                  </a:cubicBezTo>
                  <a:cubicBezTo>
                    <a:pt x="4482" y="807"/>
                    <a:pt x="4532" y="816"/>
                    <a:pt x="4583" y="816"/>
                  </a:cubicBezTo>
                  <a:cubicBezTo>
                    <a:pt x="4665" y="816"/>
                    <a:pt x="4752" y="793"/>
                    <a:pt x="4837" y="772"/>
                  </a:cubicBezTo>
                  <a:cubicBezTo>
                    <a:pt x="4922" y="749"/>
                    <a:pt x="5005" y="728"/>
                    <a:pt x="5082" y="728"/>
                  </a:cubicBezTo>
                  <a:cubicBezTo>
                    <a:pt x="5158" y="728"/>
                    <a:pt x="5227" y="749"/>
                    <a:pt x="5285" y="811"/>
                  </a:cubicBezTo>
                  <a:cubicBezTo>
                    <a:pt x="5589" y="1150"/>
                    <a:pt x="5606" y="1656"/>
                    <a:pt x="5322" y="2015"/>
                  </a:cubicBezTo>
                  <a:cubicBezTo>
                    <a:pt x="5232" y="2133"/>
                    <a:pt x="5124" y="2201"/>
                    <a:pt x="4999" y="2216"/>
                  </a:cubicBezTo>
                  <a:cubicBezTo>
                    <a:pt x="4980" y="2218"/>
                    <a:pt x="4961" y="2219"/>
                    <a:pt x="4941" y="2219"/>
                  </a:cubicBezTo>
                  <a:cubicBezTo>
                    <a:pt x="4705" y="2219"/>
                    <a:pt x="4491" y="2048"/>
                    <a:pt x="4489" y="2046"/>
                  </a:cubicBezTo>
                  <a:cubicBezTo>
                    <a:pt x="4481" y="2039"/>
                    <a:pt x="4470" y="2035"/>
                    <a:pt x="4459" y="2035"/>
                  </a:cubicBezTo>
                  <a:cubicBezTo>
                    <a:pt x="4451" y="2035"/>
                    <a:pt x="4444" y="2037"/>
                    <a:pt x="4436" y="2040"/>
                  </a:cubicBezTo>
                  <a:cubicBezTo>
                    <a:pt x="4417" y="2049"/>
                    <a:pt x="4408" y="2068"/>
                    <a:pt x="4408" y="2089"/>
                  </a:cubicBezTo>
                  <a:cubicBezTo>
                    <a:pt x="4408" y="2098"/>
                    <a:pt x="4449" y="3012"/>
                    <a:pt x="4429" y="3268"/>
                  </a:cubicBezTo>
                  <a:cubicBezTo>
                    <a:pt x="4417" y="3404"/>
                    <a:pt x="4355" y="3529"/>
                    <a:pt x="4298" y="3641"/>
                  </a:cubicBezTo>
                  <a:cubicBezTo>
                    <a:pt x="4250" y="3737"/>
                    <a:pt x="4208" y="3822"/>
                    <a:pt x="4208" y="3896"/>
                  </a:cubicBezTo>
                  <a:cubicBezTo>
                    <a:pt x="4208" y="3949"/>
                    <a:pt x="4242" y="4033"/>
                    <a:pt x="4287" y="4146"/>
                  </a:cubicBezTo>
                  <a:cubicBezTo>
                    <a:pt x="4370" y="4350"/>
                    <a:pt x="4494" y="4655"/>
                    <a:pt x="4395" y="4814"/>
                  </a:cubicBezTo>
                  <a:cubicBezTo>
                    <a:pt x="4311" y="4954"/>
                    <a:pt x="4171" y="5047"/>
                    <a:pt x="4009" y="5072"/>
                  </a:cubicBezTo>
                  <a:cubicBezTo>
                    <a:pt x="3990" y="5073"/>
                    <a:pt x="3973" y="5088"/>
                    <a:pt x="3968" y="5106"/>
                  </a:cubicBezTo>
                  <a:cubicBezTo>
                    <a:pt x="3891" y="5370"/>
                    <a:pt x="3645" y="6083"/>
                    <a:pt x="3427" y="6223"/>
                  </a:cubicBezTo>
                  <a:cubicBezTo>
                    <a:pt x="3395" y="6243"/>
                    <a:pt x="3354" y="6252"/>
                    <a:pt x="3305" y="6252"/>
                  </a:cubicBezTo>
                  <a:cubicBezTo>
                    <a:pt x="3032" y="6252"/>
                    <a:pt x="2534" y="5970"/>
                    <a:pt x="2336" y="5841"/>
                  </a:cubicBezTo>
                  <a:cubicBezTo>
                    <a:pt x="2328" y="5836"/>
                    <a:pt x="2318" y="5832"/>
                    <a:pt x="2308" y="5832"/>
                  </a:cubicBezTo>
                  <a:cubicBezTo>
                    <a:pt x="2303" y="5832"/>
                    <a:pt x="2297" y="5833"/>
                    <a:pt x="2292" y="5835"/>
                  </a:cubicBezTo>
                  <a:cubicBezTo>
                    <a:pt x="2277" y="5841"/>
                    <a:pt x="2264" y="5855"/>
                    <a:pt x="2261" y="5869"/>
                  </a:cubicBezTo>
                  <a:lnTo>
                    <a:pt x="1862" y="7203"/>
                  </a:lnTo>
                  <a:lnTo>
                    <a:pt x="124" y="5713"/>
                  </a:lnTo>
                  <a:lnTo>
                    <a:pt x="862" y="4502"/>
                  </a:lnTo>
                  <a:cubicBezTo>
                    <a:pt x="870" y="4491"/>
                    <a:pt x="871" y="4477"/>
                    <a:pt x="868" y="4462"/>
                  </a:cubicBezTo>
                  <a:cubicBezTo>
                    <a:pt x="864" y="4449"/>
                    <a:pt x="509" y="3314"/>
                    <a:pt x="488" y="2525"/>
                  </a:cubicBezTo>
                  <a:cubicBezTo>
                    <a:pt x="470" y="1753"/>
                    <a:pt x="811" y="860"/>
                    <a:pt x="1620" y="605"/>
                  </a:cubicBezTo>
                  <a:cubicBezTo>
                    <a:pt x="1920" y="511"/>
                    <a:pt x="2163" y="482"/>
                    <a:pt x="2356" y="482"/>
                  </a:cubicBezTo>
                  <a:cubicBezTo>
                    <a:pt x="2577" y="482"/>
                    <a:pt x="2731" y="520"/>
                    <a:pt x="2830" y="545"/>
                  </a:cubicBezTo>
                  <a:cubicBezTo>
                    <a:pt x="2883" y="558"/>
                    <a:pt x="2920" y="567"/>
                    <a:pt x="2951" y="567"/>
                  </a:cubicBezTo>
                  <a:cubicBezTo>
                    <a:pt x="3014" y="567"/>
                    <a:pt x="3057" y="508"/>
                    <a:pt x="3113" y="427"/>
                  </a:cubicBezTo>
                  <a:cubicBezTo>
                    <a:pt x="3212" y="286"/>
                    <a:pt x="3343" y="99"/>
                    <a:pt x="3628" y="99"/>
                  </a:cubicBezTo>
                  <a:close/>
                  <a:moveTo>
                    <a:pt x="3630" y="0"/>
                  </a:moveTo>
                  <a:cubicBezTo>
                    <a:pt x="3290" y="0"/>
                    <a:pt x="3129" y="229"/>
                    <a:pt x="3030" y="371"/>
                  </a:cubicBezTo>
                  <a:cubicBezTo>
                    <a:pt x="3005" y="409"/>
                    <a:pt x="2967" y="462"/>
                    <a:pt x="2952" y="468"/>
                  </a:cubicBezTo>
                  <a:cubicBezTo>
                    <a:pt x="2933" y="468"/>
                    <a:pt x="2896" y="459"/>
                    <a:pt x="2853" y="447"/>
                  </a:cubicBezTo>
                  <a:cubicBezTo>
                    <a:pt x="2751" y="422"/>
                    <a:pt x="2588" y="381"/>
                    <a:pt x="2357" y="381"/>
                  </a:cubicBezTo>
                  <a:cubicBezTo>
                    <a:pt x="2155" y="381"/>
                    <a:pt x="1902" y="412"/>
                    <a:pt x="1590" y="511"/>
                  </a:cubicBezTo>
                  <a:cubicBezTo>
                    <a:pt x="731" y="779"/>
                    <a:pt x="369" y="1716"/>
                    <a:pt x="389" y="2527"/>
                  </a:cubicBezTo>
                  <a:cubicBezTo>
                    <a:pt x="407" y="3268"/>
                    <a:pt x="716" y="4306"/>
                    <a:pt x="767" y="4469"/>
                  </a:cubicBezTo>
                  <a:lnTo>
                    <a:pt x="15" y="5695"/>
                  </a:lnTo>
                  <a:cubicBezTo>
                    <a:pt x="0" y="5716"/>
                    <a:pt x="6" y="5744"/>
                    <a:pt x="24" y="5760"/>
                  </a:cubicBezTo>
                  <a:lnTo>
                    <a:pt x="1854" y="7328"/>
                  </a:lnTo>
                  <a:cubicBezTo>
                    <a:pt x="1863" y="7337"/>
                    <a:pt x="1876" y="7342"/>
                    <a:pt x="1887" y="7342"/>
                  </a:cubicBezTo>
                  <a:cubicBezTo>
                    <a:pt x="1891" y="7342"/>
                    <a:pt x="1895" y="7342"/>
                    <a:pt x="1901" y="7337"/>
                  </a:cubicBezTo>
                  <a:cubicBezTo>
                    <a:pt x="1916" y="7334"/>
                    <a:pt x="1929" y="7321"/>
                    <a:pt x="1934" y="7305"/>
                  </a:cubicBezTo>
                  <a:lnTo>
                    <a:pt x="2338" y="5959"/>
                  </a:lnTo>
                  <a:cubicBezTo>
                    <a:pt x="2512" y="6067"/>
                    <a:pt x="2994" y="6348"/>
                    <a:pt x="3308" y="6348"/>
                  </a:cubicBezTo>
                  <a:cubicBezTo>
                    <a:pt x="3375" y="6348"/>
                    <a:pt x="3434" y="6336"/>
                    <a:pt x="3481" y="6305"/>
                  </a:cubicBezTo>
                  <a:cubicBezTo>
                    <a:pt x="3749" y="6135"/>
                    <a:pt x="4004" y="5333"/>
                    <a:pt x="4056" y="5163"/>
                  </a:cubicBezTo>
                  <a:cubicBezTo>
                    <a:pt x="4236" y="5128"/>
                    <a:pt x="4388" y="5020"/>
                    <a:pt x="4482" y="4863"/>
                  </a:cubicBezTo>
                  <a:cubicBezTo>
                    <a:pt x="4606" y="4662"/>
                    <a:pt x="4474" y="4342"/>
                    <a:pt x="4380" y="4107"/>
                  </a:cubicBezTo>
                  <a:cubicBezTo>
                    <a:pt x="4346" y="4018"/>
                    <a:pt x="4309" y="3927"/>
                    <a:pt x="4309" y="3893"/>
                  </a:cubicBezTo>
                  <a:cubicBezTo>
                    <a:pt x="4309" y="3843"/>
                    <a:pt x="4348" y="3765"/>
                    <a:pt x="4389" y="3684"/>
                  </a:cubicBezTo>
                  <a:cubicBezTo>
                    <a:pt x="4446" y="3570"/>
                    <a:pt x="4519" y="3429"/>
                    <a:pt x="4530" y="3274"/>
                  </a:cubicBezTo>
                  <a:cubicBezTo>
                    <a:pt x="4545" y="3062"/>
                    <a:pt x="4523" y="2431"/>
                    <a:pt x="4514" y="2183"/>
                  </a:cubicBezTo>
                  <a:lnTo>
                    <a:pt x="4514" y="2183"/>
                  </a:lnTo>
                  <a:cubicBezTo>
                    <a:pt x="4607" y="2242"/>
                    <a:pt x="4769" y="2320"/>
                    <a:pt x="4945" y="2320"/>
                  </a:cubicBezTo>
                  <a:cubicBezTo>
                    <a:pt x="4968" y="2320"/>
                    <a:pt x="4990" y="2319"/>
                    <a:pt x="5012" y="2316"/>
                  </a:cubicBezTo>
                  <a:cubicBezTo>
                    <a:pt x="5166" y="2297"/>
                    <a:pt x="5297" y="2216"/>
                    <a:pt x="5401" y="2076"/>
                  </a:cubicBezTo>
                  <a:cubicBezTo>
                    <a:pt x="5715" y="1679"/>
                    <a:pt x="5698" y="1119"/>
                    <a:pt x="5359" y="744"/>
                  </a:cubicBezTo>
                  <a:cubicBezTo>
                    <a:pt x="5277" y="655"/>
                    <a:pt x="5182" y="627"/>
                    <a:pt x="5084" y="627"/>
                  </a:cubicBezTo>
                  <a:cubicBezTo>
                    <a:pt x="4993" y="627"/>
                    <a:pt x="4900" y="651"/>
                    <a:pt x="4812" y="674"/>
                  </a:cubicBezTo>
                  <a:cubicBezTo>
                    <a:pt x="4730" y="695"/>
                    <a:pt x="4651" y="717"/>
                    <a:pt x="4582" y="717"/>
                  </a:cubicBezTo>
                  <a:cubicBezTo>
                    <a:pt x="4545" y="717"/>
                    <a:pt x="4511" y="710"/>
                    <a:pt x="4480" y="695"/>
                  </a:cubicBezTo>
                  <a:cubicBezTo>
                    <a:pt x="4405" y="658"/>
                    <a:pt x="4360" y="570"/>
                    <a:pt x="4305" y="467"/>
                  </a:cubicBezTo>
                  <a:cubicBezTo>
                    <a:pt x="4208" y="278"/>
                    <a:pt x="4087" y="47"/>
                    <a:pt x="3720" y="5"/>
                  </a:cubicBezTo>
                  <a:cubicBezTo>
                    <a:pt x="3689" y="2"/>
                    <a:pt x="3659" y="0"/>
                    <a:pt x="3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 flipH="1">
              <a:off x="6325788" y="1892885"/>
              <a:ext cx="403518" cy="481042"/>
            </a:xfrm>
            <a:custGeom>
              <a:avLst/>
              <a:gdLst/>
              <a:ahLst/>
              <a:cxnLst/>
              <a:rect l="l" t="t" r="r" b="b"/>
              <a:pathLst>
                <a:path w="5241" h="6254" extrusionOk="0">
                  <a:moveTo>
                    <a:pt x="3209" y="1"/>
                  </a:moveTo>
                  <a:cubicBezTo>
                    <a:pt x="2742" y="1"/>
                    <a:pt x="2646" y="467"/>
                    <a:pt x="2534" y="467"/>
                  </a:cubicBezTo>
                  <a:cubicBezTo>
                    <a:pt x="2459" y="467"/>
                    <a:pt x="2272" y="380"/>
                    <a:pt x="1939" y="380"/>
                  </a:cubicBezTo>
                  <a:cubicBezTo>
                    <a:pt x="1742" y="380"/>
                    <a:pt x="1493" y="411"/>
                    <a:pt x="1187" y="508"/>
                  </a:cubicBezTo>
                  <a:cubicBezTo>
                    <a:pt x="363" y="769"/>
                    <a:pt x="0" y="1673"/>
                    <a:pt x="21" y="2477"/>
                  </a:cubicBezTo>
                  <a:cubicBezTo>
                    <a:pt x="41" y="3281"/>
                    <a:pt x="403" y="4427"/>
                    <a:pt x="403" y="4427"/>
                  </a:cubicBezTo>
                  <a:cubicBezTo>
                    <a:pt x="624" y="4346"/>
                    <a:pt x="864" y="4144"/>
                    <a:pt x="845" y="3923"/>
                  </a:cubicBezTo>
                  <a:cubicBezTo>
                    <a:pt x="824" y="3702"/>
                    <a:pt x="845" y="3823"/>
                    <a:pt x="684" y="3602"/>
                  </a:cubicBezTo>
                  <a:cubicBezTo>
                    <a:pt x="500" y="3338"/>
                    <a:pt x="532" y="2980"/>
                    <a:pt x="765" y="2757"/>
                  </a:cubicBezTo>
                  <a:cubicBezTo>
                    <a:pt x="816" y="2703"/>
                    <a:pt x="865" y="2681"/>
                    <a:pt x="911" y="2681"/>
                  </a:cubicBezTo>
                  <a:cubicBezTo>
                    <a:pt x="1103" y="2681"/>
                    <a:pt x="1246" y="3059"/>
                    <a:pt x="1246" y="3059"/>
                  </a:cubicBezTo>
                  <a:cubicBezTo>
                    <a:pt x="1246" y="3059"/>
                    <a:pt x="905" y="4526"/>
                    <a:pt x="884" y="4909"/>
                  </a:cubicBezTo>
                  <a:cubicBezTo>
                    <a:pt x="864" y="5291"/>
                    <a:pt x="1891" y="5833"/>
                    <a:pt x="1891" y="5833"/>
                  </a:cubicBezTo>
                  <a:cubicBezTo>
                    <a:pt x="1891" y="5833"/>
                    <a:pt x="2532" y="6254"/>
                    <a:pt x="2889" y="6254"/>
                  </a:cubicBezTo>
                  <a:cubicBezTo>
                    <a:pt x="2946" y="6254"/>
                    <a:pt x="2996" y="6243"/>
                    <a:pt x="3035" y="6218"/>
                  </a:cubicBezTo>
                  <a:cubicBezTo>
                    <a:pt x="3316" y="6036"/>
                    <a:pt x="3598" y="5071"/>
                    <a:pt x="3598" y="5071"/>
                  </a:cubicBezTo>
                  <a:cubicBezTo>
                    <a:pt x="3598" y="5071"/>
                    <a:pt x="3418" y="4629"/>
                    <a:pt x="3197" y="4527"/>
                  </a:cubicBezTo>
                  <a:cubicBezTo>
                    <a:pt x="3143" y="4503"/>
                    <a:pt x="3043" y="4493"/>
                    <a:pt x="2918" y="4493"/>
                  </a:cubicBezTo>
                  <a:cubicBezTo>
                    <a:pt x="2535" y="4493"/>
                    <a:pt x="1921" y="4588"/>
                    <a:pt x="1710" y="4648"/>
                  </a:cubicBezTo>
                  <a:cubicBezTo>
                    <a:pt x="1700" y="4651"/>
                    <a:pt x="1691" y="4652"/>
                    <a:pt x="1683" y="4652"/>
                  </a:cubicBezTo>
                  <a:cubicBezTo>
                    <a:pt x="1442" y="4652"/>
                    <a:pt x="1610" y="3571"/>
                    <a:pt x="1670" y="3241"/>
                  </a:cubicBezTo>
                  <a:cubicBezTo>
                    <a:pt x="1730" y="2897"/>
                    <a:pt x="2152" y="2880"/>
                    <a:pt x="2414" y="2859"/>
                  </a:cubicBezTo>
                  <a:cubicBezTo>
                    <a:pt x="2675" y="2838"/>
                    <a:pt x="2895" y="2678"/>
                    <a:pt x="2856" y="2417"/>
                  </a:cubicBezTo>
                  <a:cubicBezTo>
                    <a:pt x="2817" y="2155"/>
                    <a:pt x="2775" y="1875"/>
                    <a:pt x="3136" y="1754"/>
                  </a:cubicBezTo>
                  <a:cubicBezTo>
                    <a:pt x="3183" y="1738"/>
                    <a:pt x="3233" y="1732"/>
                    <a:pt x="3284" y="1732"/>
                  </a:cubicBezTo>
                  <a:cubicBezTo>
                    <a:pt x="3629" y="1732"/>
                    <a:pt x="4040" y="2035"/>
                    <a:pt x="4040" y="2035"/>
                  </a:cubicBezTo>
                  <a:cubicBezTo>
                    <a:pt x="4040" y="2035"/>
                    <a:pt x="4267" y="2220"/>
                    <a:pt x="4526" y="2220"/>
                  </a:cubicBezTo>
                  <a:cubicBezTo>
                    <a:pt x="4666" y="2220"/>
                    <a:pt x="4817" y="2165"/>
                    <a:pt x="4945" y="1995"/>
                  </a:cubicBezTo>
                  <a:cubicBezTo>
                    <a:pt x="5241" y="1620"/>
                    <a:pt x="5225" y="1085"/>
                    <a:pt x="4905" y="728"/>
                  </a:cubicBezTo>
                  <a:cubicBezTo>
                    <a:pt x="4834" y="652"/>
                    <a:pt x="4752" y="627"/>
                    <a:pt x="4665" y="627"/>
                  </a:cubicBezTo>
                  <a:cubicBezTo>
                    <a:pt x="4500" y="627"/>
                    <a:pt x="4319" y="715"/>
                    <a:pt x="4165" y="715"/>
                  </a:cubicBezTo>
                  <a:cubicBezTo>
                    <a:pt x="4121" y="715"/>
                    <a:pt x="4078" y="708"/>
                    <a:pt x="4040" y="688"/>
                  </a:cubicBezTo>
                  <a:cubicBezTo>
                    <a:pt x="3800" y="569"/>
                    <a:pt x="3839" y="66"/>
                    <a:pt x="3296" y="6"/>
                  </a:cubicBezTo>
                  <a:cubicBezTo>
                    <a:pt x="3265" y="2"/>
                    <a:pt x="3236" y="1"/>
                    <a:pt x="3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 flipH="1">
              <a:off x="6321553" y="1889270"/>
              <a:ext cx="411602" cy="488503"/>
            </a:xfrm>
            <a:custGeom>
              <a:avLst/>
              <a:gdLst/>
              <a:ahLst/>
              <a:cxnLst/>
              <a:rect l="l" t="t" r="r" b="b"/>
              <a:pathLst>
                <a:path w="5346" h="6351" extrusionOk="0">
                  <a:moveTo>
                    <a:pt x="3258" y="101"/>
                  </a:moveTo>
                  <a:cubicBezTo>
                    <a:pt x="3283" y="101"/>
                    <a:pt x="3310" y="103"/>
                    <a:pt x="3338" y="106"/>
                  </a:cubicBezTo>
                  <a:cubicBezTo>
                    <a:pt x="3654" y="141"/>
                    <a:pt x="3751" y="330"/>
                    <a:pt x="3847" y="513"/>
                  </a:cubicBezTo>
                  <a:cubicBezTo>
                    <a:pt x="3906" y="628"/>
                    <a:pt x="3962" y="734"/>
                    <a:pt x="4066" y="785"/>
                  </a:cubicBezTo>
                  <a:cubicBezTo>
                    <a:pt x="4112" y="808"/>
                    <a:pt x="4161" y="816"/>
                    <a:pt x="4212" y="816"/>
                  </a:cubicBezTo>
                  <a:cubicBezTo>
                    <a:pt x="4294" y="816"/>
                    <a:pt x="4381" y="794"/>
                    <a:pt x="4466" y="772"/>
                  </a:cubicBezTo>
                  <a:cubicBezTo>
                    <a:pt x="4550" y="750"/>
                    <a:pt x="4632" y="729"/>
                    <a:pt x="4708" y="729"/>
                  </a:cubicBezTo>
                  <a:cubicBezTo>
                    <a:pt x="4785" y="729"/>
                    <a:pt x="4855" y="750"/>
                    <a:pt x="4914" y="813"/>
                  </a:cubicBezTo>
                  <a:cubicBezTo>
                    <a:pt x="5217" y="1152"/>
                    <a:pt x="5235" y="1656"/>
                    <a:pt x="4950" y="2016"/>
                  </a:cubicBezTo>
                  <a:cubicBezTo>
                    <a:pt x="4862" y="2134"/>
                    <a:pt x="4753" y="2202"/>
                    <a:pt x="4628" y="2216"/>
                  </a:cubicBezTo>
                  <a:cubicBezTo>
                    <a:pt x="4608" y="2219"/>
                    <a:pt x="4589" y="2220"/>
                    <a:pt x="4570" y="2220"/>
                  </a:cubicBezTo>
                  <a:cubicBezTo>
                    <a:pt x="4333" y="2220"/>
                    <a:pt x="4119" y="2049"/>
                    <a:pt x="4116" y="2045"/>
                  </a:cubicBezTo>
                  <a:cubicBezTo>
                    <a:pt x="4097" y="2030"/>
                    <a:pt x="3687" y="1732"/>
                    <a:pt x="3330" y="1732"/>
                  </a:cubicBezTo>
                  <a:cubicBezTo>
                    <a:pt x="3273" y="1732"/>
                    <a:pt x="3218" y="1739"/>
                    <a:pt x="3166" y="1757"/>
                  </a:cubicBezTo>
                  <a:cubicBezTo>
                    <a:pt x="2762" y="1891"/>
                    <a:pt x="2812" y="2215"/>
                    <a:pt x="2850" y="2474"/>
                  </a:cubicBezTo>
                  <a:cubicBezTo>
                    <a:pt x="2864" y="2563"/>
                    <a:pt x="2844" y="2641"/>
                    <a:pt x="2793" y="2706"/>
                  </a:cubicBezTo>
                  <a:cubicBezTo>
                    <a:pt x="2724" y="2791"/>
                    <a:pt x="2600" y="2849"/>
                    <a:pt x="2454" y="2860"/>
                  </a:cubicBezTo>
                  <a:lnTo>
                    <a:pt x="2424" y="2862"/>
                  </a:lnTo>
                  <a:cubicBezTo>
                    <a:pt x="2165" y="2882"/>
                    <a:pt x="1729" y="2915"/>
                    <a:pt x="1664" y="3283"/>
                  </a:cubicBezTo>
                  <a:cubicBezTo>
                    <a:pt x="1583" y="3753"/>
                    <a:pt x="1471" y="4564"/>
                    <a:pt x="1643" y="4720"/>
                  </a:cubicBezTo>
                  <a:cubicBezTo>
                    <a:pt x="1669" y="4742"/>
                    <a:pt x="1698" y="4754"/>
                    <a:pt x="1729" y="4754"/>
                  </a:cubicBezTo>
                  <a:cubicBezTo>
                    <a:pt x="1742" y="4754"/>
                    <a:pt x="1755" y="4752"/>
                    <a:pt x="1769" y="4748"/>
                  </a:cubicBezTo>
                  <a:cubicBezTo>
                    <a:pt x="1987" y="4685"/>
                    <a:pt x="2597" y="4594"/>
                    <a:pt x="2965" y="4594"/>
                  </a:cubicBezTo>
                  <a:cubicBezTo>
                    <a:pt x="3080" y="4594"/>
                    <a:pt x="3172" y="4603"/>
                    <a:pt x="3220" y="4624"/>
                  </a:cubicBezTo>
                  <a:cubicBezTo>
                    <a:pt x="3381" y="4697"/>
                    <a:pt x="3536" y="4994"/>
                    <a:pt x="3592" y="5124"/>
                  </a:cubicBezTo>
                  <a:cubicBezTo>
                    <a:pt x="3511" y="5400"/>
                    <a:pt x="3269" y="6088"/>
                    <a:pt x="3055" y="6223"/>
                  </a:cubicBezTo>
                  <a:cubicBezTo>
                    <a:pt x="3024" y="6243"/>
                    <a:pt x="2983" y="6252"/>
                    <a:pt x="2935" y="6252"/>
                  </a:cubicBezTo>
                  <a:cubicBezTo>
                    <a:pt x="2663" y="6252"/>
                    <a:pt x="2164" y="5969"/>
                    <a:pt x="1963" y="5837"/>
                  </a:cubicBezTo>
                  <a:cubicBezTo>
                    <a:pt x="1686" y="5690"/>
                    <a:pt x="970" y="5248"/>
                    <a:pt x="985" y="4960"/>
                  </a:cubicBezTo>
                  <a:cubicBezTo>
                    <a:pt x="1002" y="4586"/>
                    <a:pt x="1340" y="3134"/>
                    <a:pt x="1344" y="3120"/>
                  </a:cubicBezTo>
                  <a:cubicBezTo>
                    <a:pt x="1346" y="3111"/>
                    <a:pt x="1346" y="3099"/>
                    <a:pt x="1341" y="3090"/>
                  </a:cubicBezTo>
                  <a:cubicBezTo>
                    <a:pt x="1329" y="3053"/>
                    <a:pt x="1198" y="2722"/>
                    <a:pt x="999" y="2684"/>
                  </a:cubicBezTo>
                  <a:cubicBezTo>
                    <a:pt x="986" y="2681"/>
                    <a:pt x="973" y="2679"/>
                    <a:pt x="961" y="2679"/>
                  </a:cubicBezTo>
                  <a:cubicBezTo>
                    <a:pt x="896" y="2679"/>
                    <a:pt x="836" y="2710"/>
                    <a:pt x="780" y="2772"/>
                  </a:cubicBezTo>
                  <a:cubicBezTo>
                    <a:pt x="529" y="3012"/>
                    <a:pt x="492" y="3395"/>
                    <a:pt x="693" y="3681"/>
                  </a:cubicBezTo>
                  <a:cubicBezTo>
                    <a:pt x="749" y="3756"/>
                    <a:pt x="784" y="3793"/>
                    <a:pt x="806" y="3818"/>
                  </a:cubicBezTo>
                  <a:cubicBezTo>
                    <a:pt x="833" y="3848"/>
                    <a:pt x="833" y="3848"/>
                    <a:pt x="840" y="3939"/>
                  </a:cubicBezTo>
                  <a:lnTo>
                    <a:pt x="845" y="3977"/>
                  </a:lnTo>
                  <a:cubicBezTo>
                    <a:pt x="861" y="4153"/>
                    <a:pt x="678" y="4322"/>
                    <a:pt x="485" y="4409"/>
                  </a:cubicBezTo>
                  <a:cubicBezTo>
                    <a:pt x="416" y="4176"/>
                    <a:pt x="137" y="3217"/>
                    <a:pt x="121" y="2526"/>
                  </a:cubicBezTo>
                  <a:cubicBezTo>
                    <a:pt x="100" y="1757"/>
                    <a:pt x="442" y="863"/>
                    <a:pt x="1251" y="607"/>
                  </a:cubicBezTo>
                  <a:cubicBezTo>
                    <a:pt x="1550" y="512"/>
                    <a:pt x="1793" y="482"/>
                    <a:pt x="1985" y="482"/>
                  </a:cubicBezTo>
                  <a:cubicBezTo>
                    <a:pt x="2206" y="482"/>
                    <a:pt x="2361" y="521"/>
                    <a:pt x="2460" y="547"/>
                  </a:cubicBezTo>
                  <a:cubicBezTo>
                    <a:pt x="2513" y="558"/>
                    <a:pt x="2550" y="569"/>
                    <a:pt x="2582" y="569"/>
                  </a:cubicBezTo>
                  <a:cubicBezTo>
                    <a:pt x="2645" y="569"/>
                    <a:pt x="2687" y="510"/>
                    <a:pt x="2744" y="429"/>
                  </a:cubicBezTo>
                  <a:cubicBezTo>
                    <a:pt x="2842" y="288"/>
                    <a:pt x="2973" y="101"/>
                    <a:pt x="3258" y="101"/>
                  </a:cubicBezTo>
                  <a:close/>
                  <a:moveTo>
                    <a:pt x="3261" y="1"/>
                  </a:moveTo>
                  <a:cubicBezTo>
                    <a:pt x="2920" y="1"/>
                    <a:pt x="2761" y="230"/>
                    <a:pt x="2663" y="371"/>
                  </a:cubicBezTo>
                  <a:cubicBezTo>
                    <a:pt x="2635" y="410"/>
                    <a:pt x="2598" y="463"/>
                    <a:pt x="2584" y="468"/>
                  </a:cubicBezTo>
                  <a:cubicBezTo>
                    <a:pt x="2564" y="468"/>
                    <a:pt x="2528" y="460"/>
                    <a:pt x="2486" y="448"/>
                  </a:cubicBezTo>
                  <a:cubicBezTo>
                    <a:pt x="2383" y="423"/>
                    <a:pt x="2220" y="382"/>
                    <a:pt x="1988" y="382"/>
                  </a:cubicBezTo>
                  <a:cubicBezTo>
                    <a:pt x="1787" y="382"/>
                    <a:pt x="1534" y="413"/>
                    <a:pt x="1222" y="511"/>
                  </a:cubicBezTo>
                  <a:cubicBezTo>
                    <a:pt x="364" y="784"/>
                    <a:pt x="0" y="1720"/>
                    <a:pt x="21" y="2527"/>
                  </a:cubicBezTo>
                  <a:cubicBezTo>
                    <a:pt x="41" y="3329"/>
                    <a:pt x="402" y="4480"/>
                    <a:pt x="405" y="4492"/>
                  </a:cubicBezTo>
                  <a:cubicBezTo>
                    <a:pt x="410" y="4505"/>
                    <a:pt x="419" y="4515"/>
                    <a:pt x="432" y="4521"/>
                  </a:cubicBezTo>
                  <a:cubicBezTo>
                    <a:pt x="438" y="4525"/>
                    <a:pt x="445" y="4526"/>
                    <a:pt x="452" y="4526"/>
                  </a:cubicBezTo>
                  <a:cubicBezTo>
                    <a:pt x="458" y="4526"/>
                    <a:pt x="464" y="4525"/>
                    <a:pt x="470" y="4523"/>
                  </a:cubicBezTo>
                  <a:cubicBezTo>
                    <a:pt x="722" y="4431"/>
                    <a:pt x="967" y="4212"/>
                    <a:pt x="945" y="3969"/>
                  </a:cubicBezTo>
                  <a:lnTo>
                    <a:pt x="942" y="3932"/>
                  </a:lnTo>
                  <a:cubicBezTo>
                    <a:pt x="933" y="3820"/>
                    <a:pt x="932" y="3805"/>
                    <a:pt x="880" y="3749"/>
                  </a:cubicBezTo>
                  <a:cubicBezTo>
                    <a:pt x="859" y="3727"/>
                    <a:pt x="828" y="3693"/>
                    <a:pt x="777" y="3622"/>
                  </a:cubicBezTo>
                  <a:cubicBezTo>
                    <a:pt x="603" y="3379"/>
                    <a:pt x="634" y="3052"/>
                    <a:pt x="852" y="2841"/>
                  </a:cubicBezTo>
                  <a:cubicBezTo>
                    <a:pt x="890" y="2801"/>
                    <a:pt x="927" y="2781"/>
                    <a:pt x="963" y="2781"/>
                  </a:cubicBezTo>
                  <a:cubicBezTo>
                    <a:pt x="969" y="2781"/>
                    <a:pt x="974" y="2781"/>
                    <a:pt x="980" y="2782"/>
                  </a:cubicBezTo>
                  <a:cubicBezTo>
                    <a:pt x="1097" y="2804"/>
                    <a:pt x="1206" y="3017"/>
                    <a:pt x="1244" y="3112"/>
                  </a:cubicBezTo>
                  <a:cubicBezTo>
                    <a:pt x="1206" y="3277"/>
                    <a:pt x="904" y="4589"/>
                    <a:pt x="884" y="4955"/>
                  </a:cubicBezTo>
                  <a:cubicBezTo>
                    <a:pt x="865" y="5358"/>
                    <a:pt x="1810" y="5868"/>
                    <a:pt x="1913" y="5923"/>
                  </a:cubicBezTo>
                  <a:cubicBezTo>
                    <a:pt x="1990" y="5973"/>
                    <a:pt x="2578" y="6350"/>
                    <a:pt x="2939" y="6350"/>
                  </a:cubicBezTo>
                  <a:cubicBezTo>
                    <a:pt x="3005" y="6350"/>
                    <a:pt x="3064" y="6338"/>
                    <a:pt x="3108" y="6310"/>
                  </a:cubicBezTo>
                  <a:cubicBezTo>
                    <a:pt x="3403" y="6120"/>
                    <a:pt x="3682" y="5177"/>
                    <a:pt x="3692" y="5136"/>
                  </a:cubicBezTo>
                  <a:cubicBezTo>
                    <a:pt x="3696" y="5126"/>
                    <a:pt x="3695" y="5114"/>
                    <a:pt x="3690" y="5103"/>
                  </a:cubicBezTo>
                  <a:cubicBezTo>
                    <a:pt x="3683" y="5084"/>
                    <a:pt x="3499" y="4641"/>
                    <a:pt x="3263" y="4535"/>
                  </a:cubicBezTo>
                  <a:cubicBezTo>
                    <a:pt x="3201" y="4506"/>
                    <a:pt x="3091" y="4495"/>
                    <a:pt x="2957" y="4495"/>
                  </a:cubicBezTo>
                  <a:cubicBezTo>
                    <a:pt x="2554" y="4495"/>
                    <a:pt x="1933" y="4597"/>
                    <a:pt x="1742" y="4652"/>
                  </a:cubicBezTo>
                  <a:cubicBezTo>
                    <a:pt x="1737" y="4653"/>
                    <a:pt x="1733" y="4654"/>
                    <a:pt x="1730" y="4654"/>
                  </a:cubicBezTo>
                  <a:cubicBezTo>
                    <a:pt x="1721" y="4654"/>
                    <a:pt x="1716" y="4651"/>
                    <a:pt x="1713" y="4647"/>
                  </a:cubicBezTo>
                  <a:cubicBezTo>
                    <a:pt x="1618" y="4561"/>
                    <a:pt x="1639" y="4022"/>
                    <a:pt x="1766" y="3301"/>
                  </a:cubicBezTo>
                  <a:cubicBezTo>
                    <a:pt x="1814" y="3009"/>
                    <a:pt x="2172" y="2983"/>
                    <a:pt x="2435" y="2962"/>
                  </a:cubicBezTo>
                  <a:lnTo>
                    <a:pt x="2464" y="2961"/>
                  </a:lnTo>
                  <a:cubicBezTo>
                    <a:pt x="2638" y="2946"/>
                    <a:pt x="2788" y="2877"/>
                    <a:pt x="2874" y="2768"/>
                  </a:cubicBezTo>
                  <a:cubicBezTo>
                    <a:pt x="2943" y="2681"/>
                    <a:pt x="2968" y="2574"/>
                    <a:pt x="2952" y="2460"/>
                  </a:cubicBezTo>
                  <a:cubicBezTo>
                    <a:pt x="2914" y="2202"/>
                    <a:pt x="2877" y="1958"/>
                    <a:pt x="3198" y="1852"/>
                  </a:cubicBezTo>
                  <a:cubicBezTo>
                    <a:pt x="3240" y="1838"/>
                    <a:pt x="3285" y="1832"/>
                    <a:pt x="3332" y="1832"/>
                  </a:cubicBezTo>
                  <a:cubicBezTo>
                    <a:pt x="3654" y="1832"/>
                    <a:pt x="4052" y="2122"/>
                    <a:pt x="4056" y="2125"/>
                  </a:cubicBezTo>
                  <a:cubicBezTo>
                    <a:pt x="4067" y="2133"/>
                    <a:pt x="4298" y="2321"/>
                    <a:pt x="4572" y="2321"/>
                  </a:cubicBezTo>
                  <a:cubicBezTo>
                    <a:pt x="4594" y="2321"/>
                    <a:pt x="4618" y="2319"/>
                    <a:pt x="4641" y="2317"/>
                  </a:cubicBezTo>
                  <a:cubicBezTo>
                    <a:pt x="4794" y="2297"/>
                    <a:pt x="4927" y="2216"/>
                    <a:pt x="5031" y="2076"/>
                  </a:cubicBezTo>
                  <a:cubicBezTo>
                    <a:pt x="5345" y="1680"/>
                    <a:pt x="5328" y="1120"/>
                    <a:pt x="4989" y="744"/>
                  </a:cubicBezTo>
                  <a:cubicBezTo>
                    <a:pt x="4907" y="655"/>
                    <a:pt x="4812" y="627"/>
                    <a:pt x="4714" y="627"/>
                  </a:cubicBezTo>
                  <a:cubicBezTo>
                    <a:pt x="4623" y="627"/>
                    <a:pt x="4530" y="651"/>
                    <a:pt x="4442" y="675"/>
                  </a:cubicBezTo>
                  <a:cubicBezTo>
                    <a:pt x="4361" y="696"/>
                    <a:pt x="4282" y="716"/>
                    <a:pt x="4214" y="716"/>
                  </a:cubicBezTo>
                  <a:cubicBezTo>
                    <a:pt x="4177" y="716"/>
                    <a:pt x="4142" y="710"/>
                    <a:pt x="4112" y="695"/>
                  </a:cubicBezTo>
                  <a:cubicBezTo>
                    <a:pt x="4037" y="659"/>
                    <a:pt x="3991" y="570"/>
                    <a:pt x="3938" y="467"/>
                  </a:cubicBezTo>
                  <a:cubicBezTo>
                    <a:pt x="3839" y="278"/>
                    <a:pt x="3720" y="47"/>
                    <a:pt x="3351" y="6"/>
                  </a:cubicBezTo>
                  <a:cubicBezTo>
                    <a:pt x="3320" y="2"/>
                    <a:pt x="3290" y="1"/>
                    <a:pt x="3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 flipH="1">
              <a:off x="6452826" y="2179706"/>
              <a:ext cx="17092" cy="29690"/>
            </a:xfrm>
            <a:custGeom>
              <a:avLst/>
              <a:gdLst/>
              <a:ahLst/>
              <a:cxnLst/>
              <a:rect l="l" t="t" r="r" b="b"/>
              <a:pathLst>
                <a:path w="222" h="386" extrusionOk="0">
                  <a:moveTo>
                    <a:pt x="163" y="1"/>
                  </a:moveTo>
                  <a:cubicBezTo>
                    <a:pt x="125" y="1"/>
                    <a:pt x="65" y="73"/>
                    <a:pt x="34" y="169"/>
                  </a:cubicBezTo>
                  <a:cubicBezTo>
                    <a:pt x="0" y="274"/>
                    <a:pt x="12" y="371"/>
                    <a:pt x="49" y="384"/>
                  </a:cubicBezTo>
                  <a:cubicBezTo>
                    <a:pt x="52" y="385"/>
                    <a:pt x="55" y="386"/>
                    <a:pt x="58" y="386"/>
                  </a:cubicBezTo>
                  <a:cubicBezTo>
                    <a:pt x="95" y="386"/>
                    <a:pt x="155" y="312"/>
                    <a:pt x="187" y="219"/>
                  </a:cubicBezTo>
                  <a:cubicBezTo>
                    <a:pt x="221" y="113"/>
                    <a:pt x="209" y="17"/>
                    <a:pt x="173" y="3"/>
                  </a:cubicBezTo>
                  <a:cubicBezTo>
                    <a:pt x="170" y="1"/>
                    <a:pt x="166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 flipH="1">
              <a:off x="6434117" y="2143171"/>
              <a:ext cx="48967" cy="15537"/>
            </a:xfrm>
            <a:custGeom>
              <a:avLst/>
              <a:gdLst/>
              <a:ahLst/>
              <a:cxnLst/>
              <a:rect l="l" t="t" r="r" b="b"/>
              <a:pathLst>
                <a:path w="636" h="202" extrusionOk="0">
                  <a:moveTo>
                    <a:pt x="311" y="0"/>
                  </a:moveTo>
                  <a:cubicBezTo>
                    <a:pt x="162" y="0"/>
                    <a:pt x="41" y="63"/>
                    <a:pt x="34" y="68"/>
                  </a:cubicBezTo>
                  <a:cubicBezTo>
                    <a:pt x="9" y="80"/>
                    <a:pt x="0" y="112"/>
                    <a:pt x="14" y="136"/>
                  </a:cubicBezTo>
                  <a:cubicBezTo>
                    <a:pt x="23" y="152"/>
                    <a:pt x="41" y="161"/>
                    <a:pt x="59" y="161"/>
                  </a:cubicBezTo>
                  <a:cubicBezTo>
                    <a:pt x="67" y="161"/>
                    <a:pt x="74" y="160"/>
                    <a:pt x="81" y="156"/>
                  </a:cubicBezTo>
                  <a:cubicBezTo>
                    <a:pt x="89" y="153"/>
                    <a:pt x="190" y="100"/>
                    <a:pt x="311" y="100"/>
                  </a:cubicBezTo>
                  <a:cubicBezTo>
                    <a:pt x="388" y="100"/>
                    <a:pt x="473" y="121"/>
                    <a:pt x="547" y="189"/>
                  </a:cubicBezTo>
                  <a:cubicBezTo>
                    <a:pt x="557" y="197"/>
                    <a:pt x="568" y="202"/>
                    <a:pt x="581" y="202"/>
                  </a:cubicBezTo>
                  <a:cubicBezTo>
                    <a:pt x="594" y="202"/>
                    <a:pt x="606" y="196"/>
                    <a:pt x="618" y="187"/>
                  </a:cubicBezTo>
                  <a:cubicBezTo>
                    <a:pt x="635" y="165"/>
                    <a:pt x="634" y="134"/>
                    <a:pt x="613" y="115"/>
                  </a:cubicBezTo>
                  <a:cubicBezTo>
                    <a:pt x="517" y="27"/>
                    <a:pt x="408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 flipH="1">
              <a:off x="6479080" y="2254546"/>
              <a:ext cx="41114" cy="38613"/>
            </a:xfrm>
            <a:custGeom>
              <a:avLst/>
              <a:gdLst/>
              <a:ahLst/>
              <a:cxnLst/>
              <a:rect l="l" t="t" r="r" b="b"/>
              <a:pathLst>
                <a:path w="534" h="502" extrusionOk="0">
                  <a:moveTo>
                    <a:pt x="58" y="0"/>
                  </a:moveTo>
                  <a:cubicBezTo>
                    <a:pt x="49" y="0"/>
                    <a:pt x="40" y="3"/>
                    <a:pt x="31" y="8"/>
                  </a:cubicBezTo>
                  <a:cubicBezTo>
                    <a:pt x="9" y="21"/>
                    <a:pt x="0" y="52"/>
                    <a:pt x="15" y="76"/>
                  </a:cubicBezTo>
                  <a:cubicBezTo>
                    <a:pt x="120" y="253"/>
                    <a:pt x="273" y="399"/>
                    <a:pt x="454" y="496"/>
                  </a:cubicBezTo>
                  <a:cubicBezTo>
                    <a:pt x="462" y="500"/>
                    <a:pt x="472" y="502"/>
                    <a:pt x="479" y="502"/>
                  </a:cubicBezTo>
                  <a:cubicBezTo>
                    <a:pt x="497" y="502"/>
                    <a:pt x="513" y="491"/>
                    <a:pt x="521" y="475"/>
                  </a:cubicBezTo>
                  <a:cubicBezTo>
                    <a:pt x="534" y="452"/>
                    <a:pt x="525" y="421"/>
                    <a:pt x="501" y="407"/>
                  </a:cubicBezTo>
                  <a:cubicBezTo>
                    <a:pt x="335" y="319"/>
                    <a:pt x="195" y="186"/>
                    <a:pt x="99" y="24"/>
                  </a:cubicBezTo>
                  <a:cubicBezTo>
                    <a:pt x="90" y="9"/>
                    <a:pt x="74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 flipH="1">
              <a:off x="6379452" y="2390688"/>
              <a:ext cx="201258" cy="587650"/>
            </a:xfrm>
            <a:custGeom>
              <a:avLst/>
              <a:gdLst/>
              <a:ahLst/>
              <a:cxnLst/>
              <a:rect l="l" t="t" r="r" b="b"/>
              <a:pathLst>
                <a:path w="2614" h="7640" extrusionOk="0">
                  <a:moveTo>
                    <a:pt x="924" y="0"/>
                  </a:moveTo>
                  <a:cubicBezTo>
                    <a:pt x="843" y="0"/>
                    <a:pt x="779" y="55"/>
                    <a:pt x="766" y="185"/>
                  </a:cubicBezTo>
                  <a:cubicBezTo>
                    <a:pt x="745" y="387"/>
                    <a:pt x="1147" y="1090"/>
                    <a:pt x="1147" y="1090"/>
                  </a:cubicBezTo>
                  <a:cubicBezTo>
                    <a:pt x="1009" y="922"/>
                    <a:pt x="847" y="774"/>
                    <a:pt x="664" y="654"/>
                  </a:cubicBezTo>
                  <a:cubicBezTo>
                    <a:pt x="508" y="557"/>
                    <a:pt x="400" y="486"/>
                    <a:pt x="298" y="486"/>
                  </a:cubicBezTo>
                  <a:cubicBezTo>
                    <a:pt x="230" y="486"/>
                    <a:pt x="164" y="518"/>
                    <a:pt x="86" y="595"/>
                  </a:cubicBezTo>
                  <a:cubicBezTo>
                    <a:pt x="1" y="684"/>
                    <a:pt x="141" y="730"/>
                    <a:pt x="403" y="1051"/>
                  </a:cubicBezTo>
                  <a:cubicBezTo>
                    <a:pt x="545" y="1222"/>
                    <a:pt x="671" y="1404"/>
                    <a:pt x="783" y="1595"/>
                  </a:cubicBezTo>
                  <a:lnTo>
                    <a:pt x="887" y="1833"/>
                  </a:lnTo>
                  <a:cubicBezTo>
                    <a:pt x="987" y="2071"/>
                    <a:pt x="1268" y="2373"/>
                    <a:pt x="1310" y="2574"/>
                  </a:cubicBezTo>
                  <a:cubicBezTo>
                    <a:pt x="1348" y="2776"/>
                    <a:pt x="626" y="5629"/>
                    <a:pt x="626" y="5629"/>
                  </a:cubicBezTo>
                  <a:lnTo>
                    <a:pt x="928" y="7639"/>
                  </a:lnTo>
                  <a:cubicBezTo>
                    <a:pt x="928" y="7639"/>
                    <a:pt x="1108" y="7559"/>
                    <a:pt x="1329" y="7057"/>
                  </a:cubicBezTo>
                  <a:cubicBezTo>
                    <a:pt x="1550" y="6553"/>
                    <a:pt x="1791" y="4907"/>
                    <a:pt x="1791" y="4907"/>
                  </a:cubicBezTo>
                  <a:lnTo>
                    <a:pt x="2254" y="2475"/>
                  </a:lnTo>
                  <a:cubicBezTo>
                    <a:pt x="2254" y="2475"/>
                    <a:pt x="2614" y="1377"/>
                    <a:pt x="2593" y="1097"/>
                  </a:cubicBezTo>
                  <a:cubicBezTo>
                    <a:pt x="2573" y="817"/>
                    <a:pt x="2254" y="950"/>
                    <a:pt x="2012" y="848"/>
                  </a:cubicBezTo>
                  <a:cubicBezTo>
                    <a:pt x="1830" y="780"/>
                    <a:pt x="1640" y="735"/>
                    <a:pt x="1450" y="708"/>
                  </a:cubicBezTo>
                  <a:cubicBezTo>
                    <a:pt x="1450" y="708"/>
                    <a:pt x="1208" y="126"/>
                    <a:pt x="1068" y="45"/>
                  </a:cubicBezTo>
                  <a:cubicBezTo>
                    <a:pt x="1018" y="16"/>
                    <a:pt x="969" y="0"/>
                    <a:pt x="9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 flipH="1">
              <a:off x="6376064" y="2387073"/>
              <a:ext cx="207880" cy="595341"/>
            </a:xfrm>
            <a:custGeom>
              <a:avLst/>
              <a:gdLst/>
              <a:ahLst/>
              <a:cxnLst/>
              <a:rect l="l" t="t" r="r" b="b"/>
              <a:pathLst>
                <a:path w="2700" h="7740" extrusionOk="0">
                  <a:moveTo>
                    <a:pt x="963" y="99"/>
                  </a:moveTo>
                  <a:cubicBezTo>
                    <a:pt x="996" y="99"/>
                    <a:pt x="1036" y="112"/>
                    <a:pt x="1079" y="136"/>
                  </a:cubicBezTo>
                  <a:cubicBezTo>
                    <a:pt x="1170" y="188"/>
                    <a:pt x="1349" y="556"/>
                    <a:pt x="1440" y="776"/>
                  </a:cubicBezTo>
                  <a:cubicBezTo>
                    <a:pt x="1447" y="792"/>
                    <a:pt x="1462" y="805"/>
                    <a:pt x="1480" y="807"/>
                  </a:cubicBezTo>
                  <a:cubicBezTo>
                    <a:pt x="1668" y="833"/>
                    <a:pt x="1854" y="879"/>
                    <a:pt x="2031" y="944"/>
                  </a:cubicBezTo>
                  <a:cubicBezTo>
                    <a:pt x="2125" y="982"/>
                    <a:pt x="2225" y="989"/>
                    <a:pt x="2317" y="995"/>
                  </a:cubicBezTo>
                  <a:cubicBezTo>
                    <a:pt x="2488" y="1006"/>
                    <a:pt x="2570" y="1017"/>
                    <a:pt x="2579" y="1150"/>
                  </a:cubicBezTo>
                  <a:cubicBezTo>
                    <a:pt x="2600" y="1418"/>
                    <a:pt x="2248" y="2498"/>
                    <a:pt x="2243" y="2515"/>
                  </a:cubicBezTo>
                  <a:lnTo>
                    <a:pt x="1780" y="4948"/>
                  </a:lnTo>
                  <a:cubicBezTo>
                    <a:pt x="1779" y="4966"/>
                    <a:pt x="1537" y="6595"/>
                    <a:pt x="1322" y="7085"/>
                  </a:cubicBezTo>
                  <a:cubicBezTo>
                    <a:pt x="1186" y="7391"/>
                    <a:pt x="1069" y="7534"/>
                    <a:pt x="1002" y="7598"/>
                  </a:cubicBezTo>
                  <a:lnTo>
                    <a:pt x="715" y="5680"/>
                  </a:lnTo>
                  <a:cubicBezTo>
                    <a:pt x="800" y="5344"/>
                    <a:pt x="1437" y="2817"/>
                    <a:pt x="1391" y="2612"/>
                  </a:cubicBezTo>
                  <a:cubicBezTo>
                    <a:pt x="1368" y="2491"/>
                    <a:pt x="1272" y="2347"/>
                    <a:pt x="1169" y="2196"/>
                  </a:cubicBezTo>
                  <a:cubicBezTo>
                    <a:pt x="1091" y="2080"/>
                    <a:pt x="1010" y="1962"/>
                    <a:pt x="968" y="1859"/>
                  </a:cubicBezTo>
                  <a:lnTo>
                    <a:pt x="867" y="1622"/>
                  </a:lnTo>
                  <a:cubicBezTo>
                    <a:pt x="865" y="1620"/>
                    <a:pt x="865" y="1617"/>
                    <a:pt x="862" y="1616"/>
                  </a:cubicBezTo>
                  <a:cubicBezTo>
                    <a:pt x="749" y="1423"/>
                    <a:pt x="619" y="1238"/>
                    <a:pt x="476" y="1067"/>
                  </a:cubicBezTo>
                  <a:cubicBezTo>
                    <a:pt x="382" y="951"/>
                    <a:pt x="301" y="870"/>
                    <a:pt x="243" y="811"/>
                  </a:cubicBezTo>
                  <a:cubicBezTo>
                    <a:pt x="136" y="701"/>
                    <a:pt x="139" y="696"/>
                    <a:pt x="155" y="678"/>
                  </a:cubicBezTo>
                  <a:cubicBezTo>
                    <a:pt x="221" y="614"/>
                    <a:pt x="275" y="585"/>
                    <a:pt x="333" y="585"/>
                  </a:cubicBezTo>
                  <a:cubicBezTo>
                    <a:pt x="413" y="585"/>
                    <a:pt x="500" y="639"/>
                    <a:pt x="638" y="724"/>
                  </a:cubicBezTo>
                  <a:lnTo>
                    <a:pt x="671" y="745"/>
                  </a:lnTo>
                  <a:cubicBezTo>
                    <a:pt x="847" y="863"/>
                    <a:pt x="1008" y="1006"/>
                    <a:pt x="1142" y="1172"/>
                  </a:cubicBezTo>
                  <a:cubicBezTo>
                    <a:pt x="1153" y="1184"/>
                    <a:pt x="1167" y="1190"/>
                    <a:pt x="1181" y="1190"/>
                  </a:cubicBezTo>
                  <a:cubicBezTo>
                    <a:pt x="1192" y="1190"/>
                    <a:pt x="1202" y="1187"/>
                    <a:pt x="1212" y="1181"/>
                  </a:cubicBezTo>
                  <a:cubicBezTo>
                    <a:pt x="1231" y="1166"/>
                    <a:pt x="1238" y="1137"/>
                    <a:pt x="1226" y="1115"/>
                  </a:cubicBezTo>
                  <a:cubicBezTo>
                    <a:pt x="1074" y="848"/>
                    <a:pt x="837" y="375"/>
                    <a:pt x="852" y="239"/>
                  </a:cubicBezTo>
                  <a:cubicBezTo>
                    <a:pt x="858" y="192"/>
                    <a:pt x="873" y="132"/>
                    <a:pt x="917" y="110"/>
                  </a:cubicBezTo>
                  <a:cubicBezTo>
                    <a:pt x="930" y="103"/>
                    <a:pt x="945" y="99"/>
                    <a:pt x="963" y="99"/>
                  </a:cubicBezTo>
                  <a:close/>
                  <a:moveTo>
                    <a:pt x="964" y="1"/>
                  </a:moveTo>
                  <a:cubicBezTo>
                    <a:pt x="931" y="1"/>
                    <a:pt x="900" y="8"/>
                    <a:pt x="873" y="23"/>
                  </a:cubicBezTo>
                  <a:cubicBezTo>
                    <a:pt x="825" y="45"/>
                    <a:pt x="766" y="102"/>
                    <a:pt x="755" y="230"/>
                  </a:cubicBezTo>
                  <a:cubicBezTo>
                    <a:pt x="741" y="351"/>
                    <a:pt x="861" y="625"/>
                    <a:pt x="971" y="846"/>
                  </a:cubicBezTo>
                  <a:cubicBezTo>
                    <a:pt x="895" y="779"/>
                    <a:pt x="814" y="717"/>
                    <a:pt x="728" y="659"/>
                  </a:cubicBezTo>
                  <a:lnTo>
                    <a:pt x="693" y="639"/>
                  </a:lnTo>
                  <a:cubicBezTo>
                    <a:pt x="555" y="554"/>
                    <a:pt x="445" y="487"/>
                    <a:pt x="334" y="487"/>
                  </a:cubicBezTo>
                  <a:cubicBezTo>
                    <a:pt x="255" y="487"/>
                    <a:pt x="176" y="521"/>
                    <a:pt x="87" y="609"/>
                  </a:cubicBezTo>
                  <a:cubicBezTo>
                    <a:pt x="0" y="702"/>
                    <a:pt x="71" y="774"/>
                    <a:pt x="177" y="882"/>
                  </a:cubicBezTo>
                  <a:cubicBezTo>
                    <a:pt x="234" y="941"/>
                    <a:pt x="313" y="1020"/>
                    <a:pt x="404" y="1132"/>
                  </a:cubicBezTo>
                  <a:cubicBezTo>
                    <a:pt x="544" y="1299"/>
                    <a:pt x="669" y="1477"/>
                    <a:pt x="780" y="1666"/>
                  </a:cubicBezTo>
                  <a:lnTo>
                    <a:pt x="880" y="1902"/>
                  </a:lnTo>
                  <a:cubicBezTo>
                    <a:pt x="926" y="2014"/>
                    <a:pt x="1008" y="2134"/>
                    <a:pt x="1089" y="2255"/>
                  </a:cubicBezTo>
                  <a:cubicBezTo>
                    <a:pt x="1182" y="2391"/>
                    <a:pt x="1278" y="2532"/>
                    <a:pt x="1297" y="2634"/>
                  </a:cubicBezTo>
                  <a:cubicBezTo>
                    <a:pt x="1325" y="2773"/>
                    <a:pt x="895" y="4568"/>
                    <a:pt x="616" y="5667"/>
                  </a:cubicBezTo>
                  <a:cubicBezTo>
                    <a:pt x="615" y="5674"/>
                    <a:pt x="612" y="5680"/>
                    <a:pt x="615" y="5688"/>
                  </a:cubicBezTo>
                  <a:lnTo>
                    <a:pt x="917" y="7696"/>
                  </a:lnTo>
                  <a:cubicBezTo>
                    <a:pt x="918" y="7714"/>
                    <a:pt x="929" y="7726"/>
                    <a:pt x="942" y="7733"/>
                  </a:cubicBezTo>
                  <a:cubicBezTo>
                    <a:pt x="949" y="7738"/>
                    <a:pt x="957" y="7739"/>
                    <a:pt x="965" y="7739"/>
                  </a:cubicBezTo>
                  <a:cubicBezTo>
                    <a:pt x="973" y="7739"/>
                    <a:pt x="980" y="7738"/>
                    <a:pt x="985" y="7738"/>
                  </a:cubicBezTo>
                  <a:cubicBezTo>
                    <a:pt x="1005" y="7727"/>
                    <a:pt x="1189" y="7636"/>
                    <a:pt x="1412" y="7129"/>
                  </a:cubicBezTo>
                  <a:cubicBezTo>
                    <a:pt x="1633" y="6626"/>
                    <a:pt x="1869" y="5035"/>
                    <a:pt x="1878" y="4968"/>
                  </a:cubicBezTo>
                  <a:lnTo>
                    <a:pt x="2339" y="2543"/>
                  </a:lnTo>
                  <a:cubicBezTo>
                    <a:pt x="2354" y="2496"/>
                    <a:pt x="2700" y="1432"/>
                    <a:pt x="2679" y="1144"/>
                  </a:cubicBezTo>
                  <a:cubicBezTo>
                    <a:pt x="2665" y="917"/>
                    <a:pt x="2482" y="907"/>
                    <a:pt x="2321" y="895"/>
                  </a:cubicBezTo>
                  <a:cubicBezTo>
                    <a:pt x="2237" y="891"/>
                    <a:pt x="2147" y="885"/>
                    <a:pt x="2068" y="851"/>
                  </a:cubicBezTo>
                  <a:cubicBezTo>
                    <a:pt x="1891" y="787"/>
                    <a:pt x="1708" y="739"/>
                    <a:pt x="1522" y="714"/>
                  </a:cubicBezTo>
                  <a:cubicBezTo>
                    <a:pt x="1464" y="571"/>
                    <a:pt x="1268" y="132"/>
                    <a:pt x="1130" y="52"/>
                  </a:cubicBezTo>
                  <a:cubicBezTo>
                    <a:pt x="1072" y="18"/>
                    <a:pt x="1015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 flipH="1">
              <a:off x="6430960" y="2470681"/>
              <a:ext cx="66214" cy="97531"/>
            </a:xfrm>
            <a:custGeom>
              <a:avLst/>
              <a:gdLst/>
              <a:ahLst/>
              <a:cxnLst/>
              <a:rect l="l" t="t" r="r" b="b"/>
              <a:pathLst>
                <a:path w="860" h="1268" extrusionOk="0">
                  <a:moveTo>
                    <a:pt x="59" y="0"/>
                  </a:moveTo>
                  <a:cubicBezTo>
                    <a:pt x="41" y="0"/>
                    <a:pt x="23" y="11"/>
                    <a:pt x="14" y="28"/>
                  </a:cubicBezTo>
                  <a:cubicBezTo>
                    <a:pt x="1" y="54"/>
                    <a:pt x="12" y="84"/>
                    <a:pt x="36" y="95"/>
                  </a:cubicBezTo>
                  <a:cubicBezTo>
                    <a:pt x="42" y="98"/>
                    <a:pt x="543" y="352"/>
                    <a:pt x="655" y="632"/>
                  </a:cubicBezTo>
                  <a:cubicBezTo>
                    <a:pt x="727" y="821"/>
                    <a:pt x="759" y="1015"/>
                    <a:pt x="752" y="1215"/>
                  </a:cubicBezTo>
                  <a:cubicBezTo>
                    <a:pt x="751" y="1243"/>
                    <a:pt x="773" y="1266"/>
                    <a:pt x="802" y="1267"/>
                  </a:cubicBezTo>
                  <a:cubicBezTo>
                    <a:pt x="830" y="1267"/>
                    <a:pt x="852" y="1248"/>
                    <a:pt x="854" y="1218"/>
                  </a:cubicBezTo>
                  <a:cubicBezTo>
                    <a:pt x="860" y="1005"/>
                    <a:pt x="826" y="795"/>
                    <a:pt x="749" y="595"/>
                  </a:cubicBezTo>
                  <a:cubicBezTo>
                    <a:pt x="624" y="280"/>
                    <a:pt x="104" y="17"/>
                    <a:pt x="82" y="6"/>
                  </a:cubicBezTo>
                  <a:cubicBezTo>
                    <a:pt x="74" y="2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 flipH="1">
              <a:off x="6488781" y="2377766"/>
              <a:ext cx="44348" cy="38305"/>
            </a:xfrm>
            <a:custGeom>
              <a:avLst/>
              <a:gdLst/>
              <a:ahLst/>
              <a:cxnLst/>
              <a:rect l="l" t="t" r="r" b="b"/>
              <a:pathLst>
                <a:path w="576" h="498" extrusionOk="0">
                  <a:moveTo>
                    <a:pt x="375" y="1"/>
                  </a:moveTo>
                  <a:cubicBezTo>
                    <a:pt x="364" y="1"/>
                    <a:pt x="352" y="3"/>
                    <a:pt x="341" y="7"/>
                  </a:cubicBezTo>
                  <a:cubicBezTo>
                    <a:pt x="341" y="7"/>
                    <a:pt x="30" y="36"/>
                    <a:pt x="15" y="186"/>
                  </a:cubicBezTo>
                  <a:cubicBezTo>
                    <a:pt x="0" y="334"/>
                    <a:pt x="59" y="497"/>
                    <a:pt x="177" y="497"/>
                  </a:cubicBezTo>
                  <a:cubicBezTo>
                    <a:pt x="295" y="497"/>
                    <a:pt x="518" y="483"/>
                    <a:pt x="547" y="335"/>
                  </a:cubicBezTo>
                  <a:cubicBezTo>
                    <a:pt x="575" y="199"/>
                    <a:pt x="491" y="1"/>
                    <a:pt x="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 flipH="1">
              <a:off x="6485317" y="2373766"/>
              <a:ext cx="51585" cy="46151"/>
            </a:xfrm>
            <a:custGeom>
              <a:avLst/>
              <a:gdLst/>
              <a:ahLst/>
              <a:cxnLst/>
              <a:rect l="l" t="t" r="r" b="b"/>
              <a:pathLst>
                <a:path w="670" h="600" extrusionOk="0">
                  <a:moveTo>
                    <a:pt x="424" y="103"/>
                  </a:moveTo>
                  <a:cubicBezTo>
                    <a:pt x="435" y="103"/>
                    <a:pt x="453" y="109"/>
                    <a:pt x="472" y="125"/>
                  </a:cubicBezTo>
                  <a:cubicBezTo>
                    <a:pt x="530" y="176"/>
                    <a:pt x="565" y="293"/>
                    <a:pt x="549" y="375"/>
                  </a:cubicBezTo>
                  <a:cubicBezTo>
                    <a:pt x="527" y="483"/>
                    <a:pt x="337" y="499"/>
                    <a:pt x="226" y="499"/>
                  </a:cubicBezTo>
                  <a:cubicBezTo>
                    <a:pt x="204" y="499"/>
                    <a:pt x="183" y="490"/>
                    <a:pt x="167" y="470"/>
                  </a:cubicBezTo>
                  <a:cubicBezTo>
                    <a:pt x="126" y="423"/>
                    <a:pt x="104" y="331"/>
                    <a:pt x="114" y="241"/>
                  </a:cubicBezTo>
                  <a:cubicBezTo>
                    <a:pt x="122" y="162"/>
                    <a:pt x="306" y="117"/>
                    <a:pt x="394" y="109"/>
                  </a:cubicBezTo>
                  <a:cubicBezTo>
                    <a:pt x="397" y="109"/>
                    <a:pt x="402" y="109"/>
                    <a:pt x="404" y="107"/>
                  </a:cubicBezTo>
                  <a:cubicBezTo>
                    <a:pt x="409" y="106"/>
                    <a:pt x="413" y="103"/>
                    <a:pt x="424" y="103"/>
                  </a:cubicBezTo>
                  <a:close/>
                  <a:moveTo>
                    <a:pt x="423" y="1"/>
                  </a:moveTo>
                  <a:cubicBezTo>
                    <a:pt x="409" y="1"/>
                    <a:pt x="394" y="3"/>
                    <a:pt x="379" y="7"/>
                  </a:cubicBezTo>
                  <a:cubicBezTo>
                    <a:pt x="325" y="14"/>
                    <a:pt x="33" y="54"/>
                    <a:pt x="14" y="231"/>
                  </a:cubicBezTo>
                  <a:cubicBezTo>
                    <a:pt x="1" y="350"/>
                    <a:pt x="33" y="470"/>
                    <a:pt x="94" y="536"/>
                  </a:cubicBezTo>
                  <a:cubicBezTo>
                    <a:pt x="130" y="577"/>
                    <a:pt x="175" y="599"/>
                    <a:pt x="226" y="599"/>
                  </a:cubicBezTo>
                  <a:cubicBezTo>
                    <a:pt x="539" y="599"/>
                    <a:pt x="627" y="489"/>
                    <a:pt x="646" y="393"/>
                  </a:cubicBezTo>
                  <a:cubicBezTo>
                    <a:pt x="670" y="275"/>
                    <a:pt x="624" y="123"/>
                    <a:pt x="539" y="48"/>
                  </a:cubicBezTo>
                  <a:cubicBezTo>
                    <a:pt x="504" y="17"/>
                    <a:pt x="464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 flipH="1">
              <a:off x="6423723" y="2418378"/>
              <a:ext cx="42577" cy="75687"/>
            </a:xfrm>
            <a:custGeom>
              <a:avLst/>
              <a:gdLst/>
              <a:ahLst/>
              <a:cxnLst/>
              <a:rect l="l" t="t" r="r" b="b"/>
              <a:pathLst>
                <a:path w="553" h="984" extrusionOk="0">
                  <a:moveTo>
                    <a:pt x="302" y="0"/>
                  </a:moveTo>
                  <a:cubicBezTo>
                    <a:pt x="302" y="0"/>
                    <a:pt x="0" y="0"/>
                    <a:pt x="34" y="149"/>
                  </a:cubicBezTo>
                  <a:cubicBezTo>
                    <a:pt x="70" y="299"/>
                    <a:pt x="123" y="890"/>
                    <a:pt x="226" y="935"/>
                  </a:cubicBezTo>
                  <a:cubicBezTo>
                    <a:pt x="279" y="957"/>
                    <a:pt x="349" y="984"/>
                    <a:pt x="406" y="984"/>
                  </a:cubicBezTo>
                  <a:cubicBezTo>
                    <a:pt x="460" y="984"/>
                    <a:pt x="502" y="961"/>
                    <a:pt x="509" y="890"/>
                  </a:cubicBezTo>
                  <a:cubicBezTo>
                    <a:pt x="524" y="744"/>
                    <a:pt x="553" y="447"/>
                    <a:pt x="494" y="282"/>
                  </a:cubicBezTo>
                  <a:cubicBezTo>
                    <a:pt x="453" y="176"/>
                    <a:pt x="386" y="78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 flipH="1">
              <a:off x="6420181" y="2414532"/>
              <a:ext cx="48043" cy="83379"/>
            </a:xfrm>
            <a:custGeom>
              <a:avLst/>
              <a:gdLst/>
              <a:ahLst/>
              <a:cxnLst/>
              <a:rect l="l" t="t" r="r" b="b"/>
              <a:pathLst>
                <a:path w="624" h="1084" extrusionOk="0">
                  <a:moveTo>
                    <a:pt x="308" y="100"/>
                  </a:moveTo>
                  <a:cubicBezTo>
                    <a:pt x="379" y="173"/>
                    <a:pt x="435" y="257"/>
                    <a:pt x="470" y="348"/>
                  </a:cubicBezTo>
                  <a:cubicBezTo>
                    <a:pt x="528" y="506"/>
                    <a:pt x="497" y="817"/>
                    <a:pt x="484" y="934"/>
                  </a:cubicBezTo>
                  <a:cubicBezTo>
                    <a:pt x="482" y="965"/>
                    <a:pt x="469" y="973"/>
                    <a:pt x="465" y="974"/>
                  </a:cubicBezTo>
                  <a:cubicBezTo>
                    <a:pt x="458" y="978"/>
                    <a:pt x="448" y="982"/>
                    <a:pt x="430" y="982"/>
                  </a:cubicBezTo>
                  <a:cubicBezTo>
                    <a:pt x="401" y="982"/>
                    <a:pt x="353" y="972"/>
                    <a:pt x="273" y="937"/>
                  </a:cubicBezTo>
                  <a:cubicBezTo>
                    <a:pt x="220" y="901"/>
                    <a:pt x="165" y="541"/>
                    <a:pt x="143" y="388"/>
                  </a:cubicBezTo>
                  <a:cubicBezTo>
                    <a:pt x="130" y="301"/>
                    <a:pt x="118" y="229"/>
                    <a:pt x="109" y="187"/>
                  </a:cubicBezTo>
                  <a:cubicBezTo>
                    <a:pt x="106" y="170"/>
                    <a:pt x="109" y="161"/>
                    <a:pt x="115" y="155"/>
                  </a:cubicBezTo>
                  <a:cubicBezTo>
                    <a:pt x="145" y="121"/>
                    <a:pt x="239" y="103"/>
                    <a:pt x="308" y="100"/>
                  </a:cubicBezTo>
                  <a:close/>
                  <a:moveTo>
                    <a:pt x="327" y="0"/>
                  </a:moveTo>
                  <a:cubicBezTo>
                    <a:pt x="305" y="0"/>
                    <a:pt x="109" y="3"/>
                    <a:pt x="36" y="94"/>
                  </a:cubicBezTo>
                  <a:cubicBezTo>
                    <a:pt x="9" y="128"/>
                    <a:pt x="0" y="168"/>
                    <a:pt x="12" y="211"/>
                  </a:cubicBezTo>
                  <a:cubicBezTo>
                    <a:pt x="19" y="248"/>
                    <a:pt x="30" y="320"/>
                    <a:pt x="43" y="402"/>
                  </a:cubicBezTo>
                  <a:cubicBezTo>
                    <a:pt x="103" y="808"/>
                    <a:pt x="146" y="993"/>
                    <a:pt x="233" y="1030"/>
                  </a:cubicBezTo>
                  <a:cubicBezTo>
                    <a:pt x="294" y="1058"/>
                    <a:pt x="367" y="1083"/>
                    <a:pt x="432" y="1083"/>
                  </a:cubicBezTo>
                  <a:cubicBezTo>
                    <a:pt x="463" y="1083"/>
                    <a:pt x="493" y="1076"/>
                    <a:pt x="516" y="1063"/>
                  </a:cubicBezTo>
                  <a:cubicBezTo>
                    <a:pt x="544" y="1047"/>
                    <a:pt x="578" y="1014"/>
                    <a:pt x="585" y="946"/>
                  </a:cubicBezTo>
                  <a:cubicBezTo>
                    <a:pt x="607" y="736"/>
                    <a:pt x="624" y="473"/>
                    <a:pt x="566" y="314"/>
                  </a:cubicBezTo>
                  <a:cubicBezTo>
                    <a:pt x="522" y="199"/>
                    <a:pt x="450" y="96"/>
                    <a:pt x="361" y="13"/>
                  </a:cubicBezTo>
                  <a:cubicBezTo>
                    <a:pt x="353" y="6"/>
                    <a:pt x="339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 flipH="1">
              <a:off x="6400625" y="2422839"/>
              <a:ext cx="34339" cy="78994"/>
            </a:xfrm>
            <a:custGeom>
              <a:avLst/>
              <a:gdLst/>
              <a:ahLst/>
              <a:cxnLst/>
              <a:rect l="l" t="t" r="r" b="b"/>
              <a:pathLst>
                <a:path w="446" h="1027" extrusionOk="0">
                  <a:moveTo>
                    <a:pt x="140" y="1"/>
                  </a:moveTo>
                  <a:cubicBezTo>
                    <a:pt x="93" y="1"/>
                    <a:pt x="45" y="10"/>
                    <a:pt x="0" y="29"/>
                  </a:cubicBezTo>
                  <a:lnTo>
                    <a:pt x="90" y="222"/>
                  </a:lnTo>
                  <a:cubicBezTo>
                    <a:pt x="178" y="415"/>
                    <a:pt x="105" y="831"/>
                    <a:pt x="105" y="831"/>
                  </a:cubicBezTo>
                  <a:cubicBezTo>
                    <a:pt x="105" y="831"/>
                    <a:pt x="170" y="1027"/>
                    <a:pt x="251" y="1027"/>
                  </a:cubicBezTo>
                  <a:cubicBezTo>
                    <a:pt x="256" y="1027"/>
                    <a:pt x="261" y="1026"/>
                    <a:pt x="267" y="1024"/>
                  </a:cubicBezTo>
                  <a:cubicBezTo>
                    <a:pt x="355" y="995"/>
                    <a:pt x="414" y="698"/>
                    <a:pt x="429" y="474"/>
                  </a:cubicBezTo>
                  <a:cubicBezTo>
                    <a:pt x="445" y="252"/>
                    <a:pt x="445" y="134"/>
                    <a:pt x="311" y="44"/>
                  </a:cubicBezTo>
                  <a:cubicBezTo>
                    <a:pt x="258" y="15"/>
                    <a:pt x="199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 flipH="1">
              <a:off x="6396699" y="2419147"/>
              <a:ext cx="42115" cy="86455"/>
            </a:xfrm>
            <a:custGeom>
              <a:avLst/>
              <a:gdLst/>
              <a:ahLst/>
              <a:cxnLst/>
              <a:rect l="l" t="t" r="r" b="b"/>
              <a:pathLst>
                <a:path w="547" h="1124" extrusionOk="0">
                  <a:moveTo>
                    <a:pt x="190" y="99"/>
                  </a:moveTo>
                  <a:cubicBezTo>
                    <a:pt x="240" y="99"/>
                    <a:pt x="288" y="110"/>
                    <a:pt x="332" y="132"/>
                  </a:cubicBezTo>
                  <a:cubicBezTo>
                    <a:pt x="439" y="204"/>
                    <a:pt x="442" y="294"/>
                    <a:pt x="427" y="518"/>
                  </a:cubicBezTo>
                  <a:cubicBezTo>
                    <a:pt x="410" y="801"/>
                    <a:pt x="337" y="1009"/>
                    <a:pt x="299" y="1022"/>
                  </a:cubicBezTo>
                  <a:cubicBezTo>
                    <a:pt x="280" y="1022"/>
                    <a:pt x="234" y="954"/>
                    <a:pt x="205" y="873"/>
                  </a:cubicBezTo>
                  <a:cubicBezTo>
                    <a:pt x="218" y="799"/>
                    <a:pt x="270" y="437"/>
                    <a:pt x="183" y="247"/>
                  </a:cubicBezTo>
                  <a:lnTo>
                    <a:pt x="118" y="107"/>
                  </a:lnTo>
                  <a:cubicBezTo>
                    <a:pt x="142" y="101"/>
                    <a:pt x="166" y="99"/>
                    <a:pt x="190" y="99"/>
                  </a:cubicBezTo>
                  <a:close/>
                  <a:moveTo>
                    <a:pt x="189" y="1"/>
                  </a:moveTo>
                  <a:cubicBezTo>
                    <a:pt x="136" y="1"/>
                    <a:pt x="82" y="11"/>
                    <a:pt x="31" y="33"/>
                  </a:cubicBezTo>
                  <a:cubicBezTo>
                    <a:pt x="18" y="39"/>
                    <a:pt x="9" y="48"/>
                    <a:pt x="3" y="61"/>
                  </a:cubicBezTo>
                  <a:cubicBezTo>
                    <a:pt x="0" y="73"/>
                    <a:pt x="0" y="86"/>
                    <a:pt x="6" y="99"/>
                  </a:cubicBezTo>
                  <a:lnTo>
                    <a:pt x="94" y="291"/>
                  </a:lnTo>
                  <a:cubicBezTo>
                    <a:pt x="175" y="468"/>
                    <a:pt x="105" y="866"/>
                    <a:pt x="105" y="869"/>
                  </a:cubicBezTo>
                  <a:cubicBezTo>
                    <a:pt x="103" y="876"/>
                    <a:pt x="105" y="886"/>
                    <a:pt x="108" y="894"/>
                  </a:cubicBezTo>
                  <a:cubicBezTo>
                    <a:pt x="116" y="923"/>
                    <a:pt x="169" y="1072"/>
                    <a:pt x="252" y="1112"/>
                  </a:cubicBezTo>
                  <a:cubicBezTo>
                    <a:pt x="267" y="1119"/>
                    <a:pt x="284" y="1124"/>
                    <a:pt x="301" y="1124"/>
                  </a:cubicBezTo>
                  <a:cubicBezTo>
                    <a:pt x="311" y="1124"/>
                    <a:pt x="323" y="1122"/>
                    <a:pt x="333" y="1122"/>
                  </a:cubicBezTo>
                  <a:cubicBezTo>
                    <a:pt x="489" y="1068"/>
                    <a:pt x="526" y="584"/>
                    <a:pt x="531" y="528"/>
                  </a:cubicBezTo>
                  <a:cubicBezTo>
                    <a:pt x="545" y="301"/>
                    <a:pt x="547" y="158"/>
                    <a:pt x="385" y="49"/>
                  </a:cubicBezTo>
                  <a:cubicBezTo>
                    <a:pt x="323" y="17"/>
                    <a:pt x="256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 flipH="1">
              <a:off x="6376835" y="2434222"/>
              <a:ext cx="37726" cy="75841"/>
            </a:xfrm>
            <a:custGeom>
              <a:avLst/>
              <a:gdLst/>
              <a:ahLst/>
              <a:cxnLst/>
              <a:rect l="l" t="t" r="r" b="b"/>
              <a:pathLst>
                <a:path w="490" h="986" extrusionOk="0">
                  <a:moveTo>
                    <a:pt x="179" y="1"/>
                  </a:moveTo>
                  <a:cubicBezTo>
                    <a:pt x="179" y="1"/>
                    <a:pt x="179" y="118"/>
                    <a:pt x="163" y="325"/>
                  </a:cubicBezTo>
                  <a:cubicBezTo>
                    <a:pt x="133" y="515"/>
                    <a:pt x="77" y="699"/>
                    <a:pt x="0" y="875"/>
                  </a:cubicBezTo>
                  <a:cubicBezTo>
                    <a:pt x="0" y="875"/>
                    <a:pt x="69" y="986"/>
                    <a:pt x="169" y="986"/>
                  </a:cubicBezTo>
                  <a:cubicBezTo>
                    <a:pt x="199" y="986"/>
                    <a:pt x="232" y="975"/>
                    <a:pt x="267" y="948"/>
                  </a:cubicBezTo>
                  <a:cubicBezTo>
                    <a:pt x="416" y="830"/>
                    <a:pt x="490" y="340"/>
                    <a:pt x="460" y="192"/>
                  </a:cubicBezTo>
                  <a:cubicBezTo>
                    <a:pt x="429" y="45"/>
                    <a:pt x="179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 flipH="1">
              <a:off x="6372985" y="2430684"/>
              <a:ext cx="45580" cy="83455"/>
            </a:xfrm>
            <a:custGeom>
              <a:avLst/>
              <a:gdLst/>
              <a:ahLst/>
              <a:cxnLst/>
              <a:rect l="l" t="t" r="r" b="b"/>
              <a:pathLst>
                <a:path w="592" h="1085" extrusionOk="0">
                  <a:moveTo>
                    <a:pt x="281" y="110"/>
                  </a:moveTo>
                  <a:cubicBezTo>
                    <a:pt x="353" y="132"/>
                    <a:pt x="449" y="178"/>
                    <a:pt x="464" y="247"/>
                  </a:cubicBezTo>
                  <a:cubicBezTo>
                    <a:pt x="493" y="390"/>
                    <a:pt x="415" y="854"/>
                    <a:pt x="288" y="954"/>
                  </a:cubicBezTo>
                  <a:cubicBezTo>
                    <a:pt x="264" y="973"/>
                    <a:pt x="240" y="982"/>
                    <a:pt x="218" y="982"/>
                  </a:cubicBezTo>
                  <a:cubicBezTo>
                    <a:pt x="214" y="982"/>
                    <a:pt x="211" y="981"/>
                    <a:pt x="207" y="981"/>
                  </a:cubicBezTo>
                  <a:cubicBezTo>
                    <a:pt x="169" y="975"/>
                    <a:pt x="132" y="940"/>
                    <a:pt x="111" y="915"/>
                  </a:cubicBezTo>
                  <a:cubicBezTo>
                    <a:pt x="184" y="744"/>
                    <a:pt x="237" y="562"/>
                    <a:pt x="266" y="375"/>
                  </a:cubicBezTo>
                  <a:cubicBezTo>
                    <a:pt x="275" y="254"/>
                    <a:pt x="279" y="164"/>
                    <a:pt x="281" y="110"/>
                  </a:cubicBezTo>
                  <a:close/>
                  <a:moveTo>
                    <a:pt x="231" y="1"/>
                  </a:moveTo>
                  <a:cubicBezTo>
                    <a:pt x="219" y="1"/>
                    <a:pt x="207" y="4"/>
                    <a:pt x="198" y="11"/>
                  </a:cubicBezTo>
                  <a:cubicBezTo>
                    <a:pt x="186" y="22"/>
                    <a:pt x="179" y="36"/>
                    <a:pt x="179" y="51"/>
                  </a:cubicBezTo>
                  <a:cubicBezTo>
                    <a:pt x="179" y="51"/>
                    <a:pt x="179" y="170"/>
                    <a:pt x="164" y="368"/>
                  </a:cubicBezTo>
                  <a:cubicBezTo>
                    <a:pt x="135" y="552"/>
                    <a:pt x="82" y="732"/>
                    <a:pt x="7" y="903"/>
                  </a:cubicBezTo>
                  <a:cubicBezTo>
                    <a:pt x="1" y="918"/>
                    <a:pt x="1" y="935"/>
                    <a:pt x="10" y="950"/>
                  </a:cubicBezTo>
                  <a:cubicBezTo>
                    <a:pt x="17" y="960"/>
                    <a:pt x="83" y="1063"/>
                    <a:pt x="188" y="1083"/>
                  </a:cubicBezTo>
                  <a:cubicBezTo>
                    <a:pt x="200" y="1084"/>
                    <a:pt x="209" y="1084"/>
                    <a:pt x="220" y="1084"/>
                  </a:cubicBezTo>
                  <a:cubicBezTo>
                    <a:pt x="266" y="1084"/>
                    <a:pt x="310" y="1065"/>
                    <a:pt x="349" y="1037"/>
                  </a:cubicBezTo>
                  <a:cubicBezTo>
                    <a:pt x="518" y="903"/>
                    <a:pt x="592" y="386"/>
                    <a:pt x="561" y="232"/>
                  </a:cubicBezTo>
                  <a:cubicBezTo>
                    <a:pt x="524" y="52"/>
                    <a:pt x="250" y="2"/>
                    <a:pt x="238" y="1"/>
                  </a:cubicBezTo>
                  <a:cubicBezTo>
                    <a:pt x="236" y="1"/>
                    <a:pt x="233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 flipH="1">
              <a:off x="6479850" y="2401379"/>
              <a:ext cx="432082" cy="807249"/>
            </a:xfrm>
            <a:custGeom>
              <a:avLst/>
              <a:gdLst/>
              <a:ahLst/>
              <a:cxnLst/>
              <a:rect l="l" t="t" r="r" b="b"/>
              <a:pathLst>
                <a:path w="5612" h="10495" extrusionOk="0">
                  <a:moveTo>
                    <a:pt x="2080" y="1"/>
                  </a:moveTo>
                  <a:cubicBezTo>
                    <a:pt x="1954" y="1"/>
                    <a:pt x="1825" y="16"/>
                    <a:pt x="1694" y="50"/>
                  </a:cubicBezTo>
                  <a:cubicBezTo>
                    <a:pt x="773" y="289"/>
                    <a:pt x="1" y="2119"/>
                    <a:pt x="1" y="2119"/>
                  </a:cubicBezTo>
                  <a:lnTo>
                    <a:pt x="403" y="6442"/>
                  </a:lnTo>
                  <a:cubicBezTo>
                    <a:pt x="403" y="6442"/>
                    <a:pt x="141" y="9771"/>
                    <a:pt x="185" y="10073"/>
                  </a:cubicBezTo>
                  <a:cubicBezTo>
                    <a:pt x="229" y="10375"/>
                    <a:pt x="306" y="10495"/>
                    <a:pt x="487" y="10495"/>
                  </a:cubicBezTo>
                  <a:lnTo>
                    <a:pt x="4929" y="10495"/>
                  </a:lnTo>
                  <a:cubicBezTo>
                    <a:pt x="4929" y="10495"/>
                    <a:pt x="5390" y="10455"/>
                    <a:pt x="5472" y="10254"/>
                  </a:cubicBezTo>
                  <a:cubicBezTo>
                    <a:pt x="5551" y="10053"/>
                    <a:pt x="5612" y="10153"/>
                    <a:pt x="5572" y="9652"/>
                  </a:cubicBezTo>
                  <a:cubicBezTo>
                    <a:pt x="5532" y="9149"/>
                    <a:pt x="5432" y="6617"/>
                    <a:pt x="5330" y="5754"/>
                  </a:cubicBezTo>
                  <a:cubicBezTo>
                    <a:pt x="5230" y="4890"/>
                    <a:pt x="5290" y="3966"/>
                    <a:pt x="4950" y="2637"/>
                  </a:cubicBezTo>
                  <a:cubicBezTo>
                    <a:pt x="4609" y="1306"/>
                    <a:pt x="4347" y="1229"/>
                    <a:pt x="3884" y="868"/>
                  </a:cubicBezTo>
                  <a:cubicBezTo>
                    <a:pt x="3487" y="559"/>
                    <a:pt x="2838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 flipH="1">
              <a:off x="6476924" y="2397379"/>
              <a:ext cx="438934" cy="815095"/>
            </a:xfrm>
            <a:custGeom>
              <a:avLst/>
              <a:gdLst/>
              <a:ahLst/>
              <a:cxnLst/>
              <a:rect l="l" t="t" r="r" b="b"/>
              <a:pathLst>
                <a:path w="5701" h="10597" extrusionOk="0">
                  <a:moveTo>
                    <a:pt x="2130" y="105"/>
                  </a:moveTo>
                  <a:cubicBezTo>
                    <a:pt x="2822" y="105"/>
                    <a:pt x="3433" y="586"/>
                    <a:pt x="3820" y="892"/>
                  </a:cubicBezTo>
                  <a:lnTo>
                    <a:pt x="3906" y="960"/>
                  </a:lnTo>
                  <a:cubicBezTo>
                    <a:pt x="3953" y="995"/>
                    <a:pt x="3997" y="1031"/>
                    <a:pt x="4038" y="1062"/>
                  </a:cubicBezTo>
                  <a:cubicBezTo>
                    <a:pt x="4420" y="1349"/>
                    <a:pt x="4650" y="1523"/>
                    <a:pt x="4952" y="2702"/>
                  </a:cubicBezTo>
                  <a:cubicBezTo>
                    <a:pt x="5188" y="3623"/>
                    <a:pt x="5231" y="4353"/>
                    <a:pt x="5269" y="4995"/>
                  </a:cubicBezTo>
                  <a:cubicBezTo>
                    <a:pt x="5287" y="5278"/>
                    <a:pt x="5301" y="5548"/>
                    <a:pt x="5332" y="5812"/>
                  </a:cubicBezTo>
                  <a:cubicBezTo>
                    <a:pt x="5399" y="6382"/>
                    <a:pt x="5467" y="7692"/>
                    <a:pt x="5515" y="8649"/>
                  </a:cubicBezTo>
                  <a:cubicBezTo>
                    <a:pt x="5540" y="9144"/>
                    <a:pt x="5561" y="9537"/>
                    <a:pt x="5574" y="9707"/>
                  </a:cubicBezTo>
                  <a:cubicBezTo>
                    <a:pt x="5601" y="10065"/>
                    <a:pt x="5579" y="10102"/>
                    <a:pt x="5537" y="10169"/>
                  </a:cubicBezTo>
                  <a:cubicBezTo>
                    <a:pt x="5520" y="10199"/>
                    <a:pt x="5497" y="10234"/>
                    <a:pt x="5475" y="10289"/>
                  </a:cubicBezTo>
                  <a:cubicBezTo>
                    <a:pt x="5419" y="10432"/>
                    <a:pt x="5097" y="10488"/>
                    <a:pt x="4980" y="10500"/>
                  </a:cubicBezTo>
                  <a:lnTo>
                    <a:pt x="538" y="10500"/>
                  </a:lnTo>
                  <a:cubicBezTo>
                    <a:pt x="410" y="10500"/>
                    <a:pt x="332" y="10439"/>
                    <a:pt x="286" y="10119"/>
                  </a:cubicBezTo>
                  <a:cubicBezTo>
                    <a:pt x="254" y="9886"/>
                    <a:pt x="416" y="7649"/>
                    <a:pt x="506" y="6491"/>
                  </a:cubicBezTo>
                  <a:lnTo>
                    <a:pt x="104" y="2180"/>
                  </a:lnTo>
                  <a:cubicBezTo>
                    <a:pt x="170" y="2026"/>
                    <a:pt x="910" y="373"/>
                    <a:pt x="1760" y="152"/>
                  </a:cubicBezTo>
                  <a:cubicBezTo>
                    <a:pt x="1885" y="120"/>
                    <a:pt x="2009" y="105"/>
                    <a:pt x="2130" y="105"/>
                  </a:cubicBezTo>
                  <a:close/>
                  <a:moveTo>
                    <a:pt x="2127" y="1"/>
                  </a:moveTo>
                  <a:cubicBezTo>
                    <a:pt x="1998" y="1"/>
                    <a:pt x="1865" y="17"/>
                    <a:pt x="1731" y="52"/>
                  </a:cubicBezTo>
                  <a:cubicBezTo>
                    <a:pt x="796" y="295"/>
                    <a:pt x="36" y="2076"/>
                    <a:pt x="5" y="2151"/>
                  </a:cubicBezTo>
                  <a:cubicBezTo>
                    <a:pt x="0" y="2158"/>
                    <a:pt x="0" y="2167"/>
                    <a:pt x="0" y="2174"/>
                  </a:cubicBezTo>
                  <a:lnTo>
                    <a:pt x="403" y="6489"/>
                  </a:lnTo>
                  <a:cubicBezTo>
                    <a:pt x="391" y="6625"/>
                    <a:pt x="140" y="9828"/>
                    <a:pt x="185" y="10131"/>
                  </a:cubicBezTo>
                  <a:cubicBezTo>
                    <a:pt x="226" y="10411"/>
                    <a:pt x="301" y="10597"/>
                    <a:pt x="537" y="10597"/>
                  </a:cubicBezTo>
                  <a:lnTo>
                    <a:pt x="4983" y="10597"/>
                  </a:lnTo>
                  <a:cubicBezTo>
                    <a:pt x="5033" y="10594"/>
                    <a:pt x="5480" y="10547"/>
                    <a:pt x="5568" y="10324"/>
                  </a:cubicBezTo>
                  <a:cubicBezTo>
                    <a:pt x="5587" y="10277"/>
                    <a:pt x="5605" y="10248"/>
                    <a:pt x="5621" y="10221"/>
                  </a:cubicBezTo>
                  <a:cubicBezTo>
                    <a:pt x="5676" y="10130"/>
                    <a:pt x="5701" y="10072"/>
                    <a:pt x="5671" y="9699"/>
                  </a:cubicBezTo>
                  <a:cubicBezTo>
                    <a:pt x="5658" y="9530"/>
                    <a:pt x="5637" y="9138"/>
                    <a:pt x="5612" y="8643"/>
                  </a:cubicBezTo>
                  <a:cubicBezTo>
                    <a:pt x="5564" y="7686"/>
                    <a:pt x="5496" y="6375"/>
                    <a:pt x="5430" y="5800"/>
                  </a:cubicBezTo>
                  <a:cubicBezTo>
                    <a:pt x="5399" y="5539"/>
                    <a:pt x="5384" y="5271"/>
                    <a:pt x="5366" y="4989"/>
                  </a:cubicBezTo>
                  <a:cubicBezTo>
                    <a:pt x="5328" y="4341"/>
                    <a:pt x="5287" y="3605"/>
                    <a:pt x="5046" y="2675"/>
                  </a:cubicBezTo>
                  <a:cubicBezTo>
                    <a:pt x="4737" y="1461"/>
                    <a:pt x="4481" y="1270"/>
                    <a:pt x="4096" y="981"/>
                  </a:cubicBezTo>
                  <a:cubicBezTo>
                    <a:pt x="4053" y="948"/>
                    <a:pt x="4009" y="914"/>
                    <a:pt x="3963" y="879"/>
                  </a:cubicBezTo>
                  <a:lnTo>
                    <a:pt x="3876" y="811"/>
                  </a:lnTo>
                  <a:cubicBezTo>
                    <a:pt x="3479" y="497"/>
                    <a:pt x="2852" y="1"/>
                    <a:pt x="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 flipH="1">
              <a:off x="6555841" y="2302234"/>
              <a:ext cx="397589" cy="287056"/>
            </a:xfrm>
            <a:custGeom>
              <a:avLst/>
              <a:gdLst/>
              <a:ahLst/>
              <a:cxnLst/>
              <a:rect l="l" t="t" r="r" b="b"/>
              <a:pathLst>
                <a:path w="5164" h="3732" extrusionOk="0">
                  <a:moveTo>
                    <a:pt x="2166" y="1"/>
                  </a:moveTo>
                  <a:cubicBezTo>
                    <a:pt x="2135" y="1"/>
                    <a:pt x="2108" y="5"/>
                    <a:pt x="2087" y="13"/>
                  </a:cubicBezTo>
                  <a:cubicBezTo>
                    <a:pt x="1564" y="259"/>
                    <a:pt x="1072" y="571"/>
                    <a:pt x="623" y="937"/>
                  </a:cubicBezTo>
                  <a:cubicBezTo>
                    <a:pt x="1" y="1441"/>
                    <a:pt x="301" y="3652"/>
                    <a:pt x="401" y="3730"/>
                  </a:cubicBezTo>
                  <a:cubicBezTo>
                    <a:pt x="403" y="3731"/>
                    <a:pt x="406" y="3732"/>
                    <a:pt x="408" y="3732"/>
                  </a:cubicBezTo>
                  <a:cubicBezTo>
                    <a:pt x="549" y="3732"/>
                    <a:pt x="1782" y="1661"/>
                    <a:pt x="2453" y="1619"/>
                  </a:cubicBezTo>
                  <a:cubicBezTo>
                    <a:pt x="2463" y="1619"/>
                    <a:pt x="2474" y="1618"/>
                    <a:pt x="2485" y="1618"/>
                  </a:cubicBezTo>
                  <a:cubicBezTo>
                    <a:pt x="3197" y="1618"/>
                    <a:pt x="5163" y="3027"/>
                    <a:pt x="5163" y="3027"/>
                  </a:cubicBezTo>
                  <a:cubicBezTo>
                    <a:pt x="5151" y="2747"/>
                    <a:pt x="5061" y="2474"/>
                    <a:pt x="4901" y="2241"/>
                  </a:cubicBezTo>
                  <a:cubicBezTo>
                    <a:pt x="4640" y="1880"/>
                    <a:pt x="3837" y="1338"/>
                    <a:pt x="3434" y="795"/>
                  </a:cubicBezTo>
                  <a:cubicBezTo>
                    <a:pt x="3073" y="310"/>
                    <a:pt x="2438" y="1"/>
                    <a:pt x="2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 flipH="1">
              <a:off x="6552146" y="2298234"/>
              <a:ext cx="393432" cy="294748"/>
            </a:xfrm>
            <a:custGeom>
              <a:avLst/>
              <a:gdLst/>
              <a:ahLst/>
              <a:cxnLst/>
              <a:rect l="l" t="t" r="r" b="b"/>
              <a:pathLst>
                <a:path w="5110" h="3832" extrusionOk="0">
                  <a:moveTo>
                    <a:pt x="2066" y="102"/>
                  </a:moveTo>
                  <a:cubicBezTo>
                    <a:pt x="2314" y="102"/>
                    <a:pt x="2942" y="405"/>
                    <a:pt x="3293" y="878"/>
                  </a:cubicBezTo>
                  <a:cubicBezTo>
                    <a:pt x="3515" y="1179"/>
                    <a:pt x="3857" y="1480"/>
                    <a:pt x="4162" y="1745"/>
                  </a:cubicBezTo>
                  <a:cubicBezTo>
                    <a:pt x="4408" y="1960"/>
                    <a:pt x="4643" y="2165"/>
                    <a:pt x="4756" y="2323"/>
                  </a:cubicBezTo>
                  <a:cubicBezTo>
                    <a:pt x="4892" y="2517"/>
                    <a:pt x="4976" y="2741"/>
                    <a:pt x="5002" y="2976"/>
                  </a:cubicBezTo>
                  <a:cubicBezTo>
                    <a:pt x="4607" y="2699"/>
                    <a:pt x="3023" y="1619"/>
                    <a:pt x="2381" y="1619"/>
                  </a:cubicBezTo>
                  <a:cubicBezTo>
                    <a:pt x="2369" y="1619"/>
                    <a:pt x="2358" y="1619"/>
                    <a:pt x="2346" y="1620"/>
                  </a:cubicBezTo>
                  <a:cubicBezTo>
                    <a:pt x="1866" y="1649"/>
                    <a:pt x="1151" y="2617"/>
                    <a:pt x="678" y="3257"/>
                  </a:cubicBezTo>
                  <a:cubicBezTo>
                    <a:pt x="537" y="3450"/>
                    <a:pt x="389" y="3649"/>
                    <a:pt x="323" y="3714"/>
                  </a:cubicBezTo>
                  <a:cubicBezTo>
                    <a:pt x="217" y="3413"/>
                    <a:pt x="0" y="1474"/>
                    <a:pt x="554" y="1026"/>
                  </a:cubicBezTo>
                  <a:cubicBezTo>
                    <a:pt x="998" y="663"/>
                    <a:pt x="1487" y="354"/>
                    <a:pt x="2005" y="111"/>
                  </a:cubicBezTo>
                  <a:cubicBezTo>
                    <a:pt x="2021" y="105"/>
                    <a:pt x="2041" y="102"/>
                    <a:pt x="2066" y="102"/>
                  </a:cubicBezTo>
                  <a:close/>
                  <a:moveTo>
                    <a:pt x="2063" y="1"/>
                  </a:moveTo>
                  <a:cubicBezTo>
                    <a:pt x="2025" y="1"/>
                    <a:pt x="1992" y="6"/>
                    <a:pt x="1966" y="16"/>
                  </a:cubicBezTo>
                  <a:cubicBezTo>
                    <a:pt x="1439" y="265"/>
                    <a:pt x="943" y="579"/>
                    <a:pt x="492" y="948"/>
                  </a:cubicBezTo>
                  <a:cubicBezTo>
                    <a:pt x="151" y="1222"/>
                    <a:pt x="87" y="1938"/>
                    <a:pt x="90" y="2491"/>
                  </a:cubicBezTo>
                  <a:cubicBezTo>
                    <a:pt x="95" y="3071"/>
                    <a:pt x="187" y="3755"/>
                    <a:pt x="271" y="3819"/>
                  </a:cubicBezTo>
                  <a:cubicBezTo>
                    <a:pt x="280" y="3826"/>
                    <a:pt x="298" y="3832"/>
                    <a:pt x="311" y="3832"/>
                  </a:cubicBezTo>
                  <a:lnTo>
                    <a:pt x="317" y="3832"/>
                  </a:lnTo>
                  <a:cubicBezTo>
                    <a:pt x="378" y="3824"/>
                    <a:pt x="456" y="3727"/>
                    <a:pt x="759" y="3316"/>
                  </a:cubicBezTo>
                  <a:cubicBezTo>
                    <a:pt x="1194" y="2728"/>
                    <a:pt x="1919" y="1746"/>
                    <a:pt x="2354" y="1718"/>
                  </a:cubicBezTo>
                  <a:cubicBezTo>
                    <a:pt x="2363" y="1718"/>
                    <a:pt x="2372" y="1718"/>
                    <a:pt x="2382" y="1718"/>
                  </a:cubicBezTo>
                  <a:cubicBezTo>
                    <a:pt x="3063" y="1718"/>
                    <a:pt x="5011" y="3104"/>
                    <a:pt x="5032" y="3119"/>
                  </a:cubicBezTo>
                  <a:cubicBezTo>
                    <a:pt x="5041" y="3125"/>
                    <a:pt x="5052" y="3129"/>
                    <a:pt x="5062" y="3129"/>
                  </a:cubicBezTo>
                  <a:cubicBezTo>
                    <a:pt x="5070" y="3129"/>
                    <a:pt x="5078" y="3127"/>
                    <a:pt x="5085" y="3123"/>
                  </a:cubicBezTo>
                  <a:cubicBezTo>
                    <a:pt x="5101" y="3113"/>
                    <a:pt x="5110" y="3095"/>
                    <a:pt x="5110" y="3076"/>
                  </a:cubicBezTo>
                  <a:cubicBezTo>
                    <a:pt x="5099" y="2785"/>
                    <a:pt x="5005" y="2505"/>
                    <a:pt x="4840" y="2264"/>
                  </a:cubicBezTo>
                  <a:cubicBezTo>
                    <a:pt x="4718" y="2094"/>
                    <a:pt x="4491" y="1897"/>
                    <a:pt x="4228" y="1667"/>
                  </a:cubicBezTo>
                  <a:cubicBezTo>
                    <a:pt x="3929" y="1403"/>
                    <a:pt x="3589" y="1107"/>
                    <a:pt x="3374" y="817"/>
                  </a:cubicBezTo>
                  <a:cubicBezTo>
                    <a:pt x="3016" y="334"/>
                    <a:pt x="2368" y="1"/>
                    <a:pt x="2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 flipH="1">
              <a:off x="6052081" y="2312387"/>
              <a:ext cx="111639" cy="165834"/>
            </a:xfrm>
            <a:custGeom>
              <a:avLst/>
              <a:gdLst/>
              <a:ahLst/>
              <a:cxnLst/>
              <a:rect l="l" t="t" r="r" b="b"/>
              <a:pathLst>
                <a:path w="1450" h="2156" extrusionOk="0">
                  <a:moveTo>
                    <a:pt x="1306" y="1"/>
                  </a:moveTo>
                  <a:cubicBezTo>
                    <a:pt x="1268" y="1"/>
                    <a:pt x="1232" y="19"/>
                    <a:pt x="1209" y="53"/>
                  </a:cubicBezTo>
                  <a:lnTo>
                    <a:pt x="32" y="1975"/>
                  </a:lnTo>
                  <a:cubicBezTo>
                    <a:pt x="1" y="2028"/>
                    <a:pt x="17" y="2097"/>
                    <a:pt x="69" y="2128"/>
                  </a:cubicBezTo>
                  <a:lnTo>
                    <a:pt x="88" y="2139"/>
                  </a:lnTo>
                  <a:cubicBezTo>
                    <a:pt x="106" y="2150"/>
                    <a:pt x="126" y="2155"/>
                    <a:pt x="145" y="2155"/>
                  </a:cubicBezTo>
                  <a:cubicBezTo>
                    <a:pt x="183" y="2155"/>
                    <a:pt x="220" y="2136"/>
                    <a:pt x="241" y="2102"/>
                  </a:cubicBezTo>
                  <a:lnTo>
                    <a:pt x="1417" y="182"/>
                  </a:lnTo>
                  <a:cubicBezTo>
                    <a:pt x="1450" y="127"/>
                    <a:pt x="1432" y="59"/>
                    <a:pt x="1380" y="28"/>
                  </a:cubicBezTo>
                  <a:lnTo>
                    <a:pt x="1363" y="17"/>
                  </a:lnTo>
                  <a:cubicBezTo>
                    <a:pt x="1345" y="6"/>
                    <a:pt x="1325" y="1"/>
                    <a:pt x="1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 flipH="1">
              <a:off x="6095118" y="2381073"/>
              <a:ext cx="764228" cy="612033"/>
            </a:xfrm>
            <a:custGeom>
              <a:avLst/>
              <a:gdLst/>
              <a:ahLst/>
              <a:cxnLst/>
              <a:rect l="l" t="t" r="r" b="b"/>
              <a:pathLst>
                <a:path w="9926" h="7957" extrusionOk="0">
                  <a:moveTo>
                    <a:pt x="8882" y="0"/>
                  </a:moveTo>
                  <a:cubicBezTo>
                    <a:pt x="8840" y="0"/>
                    <a:pt x="8795" y="40"/>
                    <a:pt x="8756" y="118"/>
                  </a:cubicBezTo>
                  <a:cubicBezTo>
                    <a:pt x="8667" y="295"/>
                    <a:pt x="8555" y="494"/>
                    <a:pt x="8446" y="693"/>
                  </a:cubicBezTo>
                  <a:cubicBezTo>
                    <a:pt x="8337" y="892"/>
                    <a:pt x="7849" y="1246"/>
                    <a:pt x="7849" y="1467"/>
                  </a:cubicBezTo>
                  <a:cubicBezTo>
                    <a:pt x="7849" y="1688"/>
                    <a:pt x="7649" y="2372"/>
                    <a:pt x="7649" y="2372"/>
                  </a:cubicBezTo>
                  <a:lnTo>
                    <a:pt x="4342" y="5415"/>
                  </a:lnTo>
                  <a:cubicBezTo>
                    <a:pt x="4342" y="5415"/>
                    <a:pt x="3116" y="3386"/>
                    <a:pt x="3075" y="3225"/>
                  </a:cubicBezTo>
                  <a:cubicBezTo>
                    <a:pt x="3007" y="2789"/>
                    <a:pt x="2833" y="2373"/>
                    <a:pt x="2572" y="2018"/>
                  </a:cubicBezTo>
                  <a:cubicBezTo>
                    <a:pt x="2213" y="1551"/>
                    <a:pt x="2014" y="1324"/>
                    <a:pt x="1660" y="1324"/>
                  </a:cubicBezTo>
                  <a:cubicBezTo>
                    <a:pt x="1618" y="1324"/>
                    <a:pt x="1573" y="1328"/>
                    <a:pt x="1526" y="1334"/>
                  </a:cubicBezTo>
                  <a:lnTo>
                    <a:pt x="242" y="2403"/>
                  </a:lnTo>
                  <a:cubicBezTo>
                    <a:pt x="242" y="2403"/>
                    <a:pt x="0" y="3125"/>
                    <a:pt x="282" y="3648"/>
                  </a:cubicBezTo>
                  <a:cubicBezTo>
                    <a:pt x="563" y="4171"/>
                    <a:pt x="3054" y="7888"/>
                    <a:pt x="3337" y="7948"/>
                  </a:cubicBezTo>
                  <a:cubicBezTo>
                    <a:pt x="3364" y="7954"/>
                    <a:pt x="3392" y="7957"/>
                    <a:pt x="3421" y="7957"/>
                  </a:cubicBezTo>
                  <a:cubicBezTo>
                    <a:pt x="3689" y="7957"/>
                    <a:pt x="4000" y="7727"/>
                    <a:pt x="4000" y="7727"/>
                  </a:cubicBezTo>
                  <a:lnTo>
                    <a:pt x="8180" y="2727"/>
                  </a:lnTo>
                  <a:cubicBezTo>
                    <a:pt x="8180" y="2727"/>
                    <a:pt x="8998" y="2351"/>
                    <a:pt x="9196" y="2174"/>
                  </a:cubicBezTo>
                  <a:cubicBezTo>
                    <a:pt x="9395" y="1997"/>
                    <a:pt x="9572" y="1555"/>
                    <a:pt x="9572" y="1555"/>
                  </a:cubicBezTo>
                  <a:cubicBezTo>
                    <a:pt x="9572" y="1555"/>
                    <a:pt x="9926" y="1201"/>
                    <a:pt x="9860" y="914"/>
                  </a:cubicBezTo>
                  <a:cubicBezTo>
                    <a:pt x="9815" y="719"/>
                    <a:pt x="9749" y="677"/>
                    <a:pt x="9691" y="677"/>
                  </a:cubicBezTo>
                  <a:cubicBezTo>
                    <a:pt x="9663" y="677"/>
                    <a:pt x="9638" y="686"/>
                    <a:pt x="9616" y="693"/>
                  </a:cubicBezTo>
                  <a:cubicBezTo>
                    <a:pt x="9550" y="715"/>
                    <a:pt x="8821" y="759"/>
                    <a:pt x="8821" y="759"/>
                  </a:cubicBezTo>
                  <a:cubicBezTo>
                    <a:pt x="8821" y="759"/>
                    <a:pt x="9086" y="406"/>
                    <a:pt x="9021" y="185"/>
                  </a:cubicBezTo>
                  <a:cubicBezTo>
                    <a:pt x="8987" y="62"/>
                    <a:pt x="8936" y="0"/>
                    <a:pt x="8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 flipH="1">
              <a:off x="6090961" y="2377304"/>
              <a:ext cx="772235" cy="619724"/>
            </a:xfrm>
            <a:custGeom>
              <a:avLst/>
              <a:gdLst/>
              <a:ahLst/>
              <a:cxnLst/>
              <a:rect l="l" t="t" r="r" b="b"/>
              <a:pathLst>
                <a:path w="10030" h="8057" extrusionOk="0">
                  <a:moveTo>
                    <a:pt x="8937" y="0"/>
                  </a:moveTo>
                  <a:cubicBezTo>
                    <a:pt x="8891" y="0"/>
                    <a:pt x="8826" y="28"/>
                    <a:pt x="8768" y="145"/>
                  </a:cubicBezTo>
                  <a:cubicBezTo>
                    <a:pt x="8703" y="275"/>
                    <a:pt x="8628" y="413"/>
                    <a:pt x="8546" y="558"/>
                  </a:cubicBezTo>
                  <a:lnTo>
                    <a:pt x="8458" y="718"/>
                  </a:lnTo>
                  <a:cubicBezTo>
                    <a:pt x="8418" y="791"/>
                    <a:pt x="8321" y="888"/>
                    <a:pt x="8218" y="993"/>
                  </a:cubicBezTo>
                  <a:cubicBezTo>
                    <a:pt x="8038" y="1175"/>
                    <a:pt x="7854" y="1361"/>
                    <a:pt x="7854" y="1519"/>
                  </a:cubicBezTo>
                  <a:cubicBezTo>
                    <a:pt x="7854" y="1713"/>
                    <a:pt x="7686" y="2300"/>
                    <a:pt x="7658" y="2396"/>
                  </a:cubicBezTo>
                  <a:lnTo>
                    <a:pt x="4407" y="5387"/>
                  </a:lnTo>
                  <a:cubicBezTo>
                    <a:pt x="3914" y="4572"/>
                    <a:pt x="3204" y="3371"/>
                    <a:pt x="3178" y="3267"/>
                  </a:cubicBezTo>
                  <a:cubicBezTo>
                    <a:pt x="3110" y="2824"/>
                    <a:pt x="2933" y="2399"/>
                    <a:pt x="2666" y="2037"/>
                  </a:cubicBezTo>
                  <a:cubicBezTo>
                    <a:pt x="2306" y="1573"/>
                    <a:pt x="2097" y="1326"/>
                    <a:pt x="1714" y="1326"/>
                  </a:cubicBezTo>
                  <a:cubicBezTo>
                    <a:pt x="1670" y="1326"/>
                    <a:pt x="1623" y="1329"/>
                    <a:pt x="1573" y="1336"/>
                  </a:cubicBezTo>
                  <a:cubicBezTo>
                    <a:pt x="1546" y="1339"/>
                    <a:pt x="1527" y="1365"/>
                    <a:pt x="1531" y="1393"/>
                  </a:cubicBezTo>
                  <a:cubicBezTo>
                    <a:pt x="1534" y="1417"/>
                    <a:pt x="1556" y="1435"/>
                    <a:pt x="1580" y="1435"/>
                  </a:cubicBezTo>
                  <a:cubicBezTo>
                    <a:pt x="1582" y="1435"/>
                    <a:pt x="1585" y="1435"/>
                    <a:pt x="1587" y="1435"/>
                  </a:cubicBezTo>
                  <a:cubicBezTo>
                    <a:pt x="1633" y="1429"/>
                    <a:pt x="1676" y="1425"/>
                    <a:pt x="1716" y="1425"/>
                  </a:cubicBezTo>
                  <a:cubicBezTo>
                    <a:pt x="2038" y="1425"/>
                    <a:pt x="2220" y="1623"/>
                    <a:pt x="2587" y="2098"/>
                  </a:cubicBezTo>
                  <a:cubicBezTo>
                    <a:pt x="2843" y="2447"/>
                    <a:pt x="3013" y="2855"/>
                    <a:pt x="3080" y="3287"/>
                  </a:cubicBezTo>
                  <a:cubicBezTo>
                    <a:pt x="3120" y="3451"/>
                    <a:pt x="4228" y="5284"/>
                    <a:pt x="4354" y="5492"/>
                  </a:cubicBezTo>
                  <a:cubicBezTo>
                    <a:pt x="4362" y="5505"/>
                    <a:pt x="4376" y="5514"/>
                    <a:pt x="4390" y="5515"/>
                  </a:cubicBezTo>
                  <a:cubicBezTo>
                    <a:pt x="4393" y="5516"/>
                    <a:pt x="4395" y="5516"/>
                    <a:pt x="4397" y="5516"/>
                  </a:cubicBezTo>
                  <a:cubicBezTo>
                    <a:pt x="4410" y="5516"/>
                    <a:pt x="4422" y="5512"/>
                    <a:pt x="4430" y="5502"/>
                  </a:cubicBezTo>
                  <a:lnTo>
                    <a:pt x="7737" y="2459"/>
                  </a:lnTo>
                  <a:cubicBezTo>
                    <a:pt x="7745" y="2455"/>
                    <a:pt x="7751" y="2447"/>
                    <a:pt x="7752" y="2437"/>
                  </a:cubicBezTo>
                  <a:cubicBezTo>
                    <a:pt x="7759" y="2410"/>
                    <a:pt x="7954" y="1744"/>
                    <a:pt x="7954" y="1519"/>
                  </a:cubicBezTo>
                  <a:cubicBezTo>
                    <a:pt x="7954" y="1404"/>
                    <a:pt x="8141" y="1217"/>
                    <a:pt x="8290" y="1065"/>
                  </a:cubicBezTo>
                  <a:cubicBezTo>
                    <a:pt x="8399" y="954"/>
                    <a:pt x="8499" y="851"/>
                    <a:pt x="8546" y="769"/>
                  </a:cubicBezTo>
                  <a:lnTo>
                    <a:pt x="8635" y="609"/>
                  </a:lnTo>
                  <a:cubicBezTo>
                    <a:pt x="8716" y="462"/>
                    <a:pt x="8793" y="325"/>
                    <a:pt x="8857" y="194"/>
                  </a:cubicBezTo>
                  <a:cubicBezTo>
                    <a:pt x="8888" y="132"/>
                    <a:pt x="8921" y="104"/>
                    <a:pt x="8938" y="104"/>
                  </a:cubicBezTo>
                  <a:cubicBezTo>
                    <a:pt x="8938" y="104"/>
                    <a:pt x="8939" y="104"/>
                    <a:pt x="8940" y="104"/>
                  </a:cubicBezTo>
                  <a:cubicBezTo>
                    <a:pt x="8956" y="105"/>
                    <a:pt x="8996" y="138"/>
                    <a:pt x="9028" y="251"/>
                  </a:cubicBezTo>
                  <a:cubicBezTo>
                    <a:pt x="9074" y="410"/>
                    <a:pt x="8905" y="689"/>
                    <a:pt x="8835" y="782"/>
                  </a:cubicBezTo>
                  <a:cubicBezTo>
                    <a:pt x="8824" y="797"/>
                    <a:pt x="8822" y="819"/>
                    <a:pt x="8831" y="835"/>
                  </a:cubicBezTo>
                  <a:cubicBezTo>
                    <a:pt x="8841" y="851"/>
                    <a:pt x="8859" y="860"/>
                    <a:pt x="8880" y="860"/>
                  </a:cubicBezTo>
                  <a:cubicBezTo>
                    <a:pt x="9003" y="853"/>
                    <a:pt x="9618" y="814"/>
                    <a:pt x="9692" y="791"/>
                  </a:cubicBezTo>
                  <a:cubicBezTo>
                    <a:pt x="9714" y="783"/>
                    <a:pt x="9731" y="778"/>
                    <a:pt x="9746" y="778"/>
                  </a:cubicBezTo>
                  <a:cubicBezTo>
                    <a:pt x="9756" y="778"/>
                    <a:pt x="9764" y="780"/>
                    <a:pt x="9773" y="785"/>
                  </a:cubicBezTo>
                  <a:cubicBezTo>
                    <a:pt x="9793" y="797"/>
                    <a:pt x="9834" y="836"/>
                    <a:pt x="9865" y="976"/>
                  </a:cubicBezTo>
                  <a:cubicBezTo>
                    <a:pt x="9924" y="1234"/>
                    <a:pt x="9594" y="1567"/>
                    <a:pt x="9591" y="1572"/>
                  </a:cubicBezTo>
                  <a:cubicBezTo>
                    <a:pt x="9585" y="1575"/>
                    <a:pt x="9581" y="1582"/>
                    <a:pt x="9580" y="1588"/>
                  </a:cubicBezTo>
                  <a:cubicBezTo>
                    <a:pt x="9578" y="1592"/>
                    <a:pt x="9404" y="2020"/>
                    <a:pt x="9217" y="2186"/>
                  </a:cubicBezTo>
                  <a:cubicBezTo>
                    <a:pt x="9025" y="2359"/>
                    <a:pt x="8219" y="2729"/>
                    <a:pt x="8213" y="2732"/>
                  </a:cubicBezTo>
                  <a:cubicBezTo>
                    <a:pt x="8206" y="2735"/>
                    <a:pt x="8200" y="2739"/>
                    <a:pt x="8194" y="2745"/>
                  </a:cubicBezTo>
                  <a:lnTo>
                    <a:pt x="4018" y="7739"/>
                  </a:lnTo>
                  <a:cubicBezTo>
                    <a:pt x="3978" y="7767"/>
                    <a:pt x="3703" y="7956"/>
                    <a:pt x="3473" y="7956"/>
                  </a:cubicBezTo>
                  <a:cubicBezTo>
                    <a:pt x="3448" y="7956"/>
                    <a:pt x="3423" y="7954"/>
                    <a:pt x="3399" y="7949"/>
                  </a:cubicBezTo>
                  <a:cubicBezTo>
                    <a:pt x="3144" y="7875"/>
                    <a:pt x="715" y="4301"/>
                    <a:pt x="377" y="3675"/>
                  </a:cubicBezTo>
                  <a:cubicBezTo>
                    <a:pt x="111" y="3178"/>
                    <a:pt x="339" y="2477"/>
                    <a:pt x="341" y="2469"/>
                  </a:cubicBezTo>
                  <a:cubicBezTo>
                    <a:pt x="349" y="2441"/>
                    <a:pt x="335" y="2413"/>
                    <a:pt x="310" y="2404"/>
                  </a:cubicBezTo>
                  <a:cubicBezTo>
                    <a:pt x="304" y="2403"/>
                    <a:pt x="299" y="2402"/>
                    <a:pt x="293" y="2402"/>
                  </a:cubicBezTo>
                  <a:cubicBezTo>
                    <a:pt x="272" y="2402"/>
                    <a:pt x="253" y="2415"/>
                    <a:pt x="245" y="2435"/>
                  </a:cubicBezTo>
                  <a:cubicBezTo>
                    <a:pt x="236" y="2466"/>
                    <a:pt x="0" y="3186"/>
                    <a:pt x="289" y="3722"/>
                  </a:cubicBezTo>
                  <a:cubicBezTo>
                    <a:pt x="492" y="4098"/>
                    <a:pt x="3039" y="7975"/>
                    <a:pt x="3377" y="8047"/>
                  </a:cubicBezTo>
                  <a:cubicBezTo>
                    <a:pt x="3409" y="8052"/>
                    <a:pt x="3440" y="8056"/>
                    <a:pt x="3471" y="8056"/>
                  </a:cubicBezTo>
                  <a:cubicBezTo>
                    <a:pt x="3751" y="8056"/>
                    <a:pt x="4066" y="7828"/>
                    <a:pt x="4084" y="7813"/>
                  </a:cubicBezTo>
                  <a:cubicBezTo>
                    <a:pt x="4088" y="7812"/>
                    <a:pt x="4091" y="7809"/>
                    <a:pt x="4094" y="7806"/>
                  </a:cubicBezTo>
                  <a:lnTo>
                    <a:pt x="8266" y="2816"/>
                  </a:lnTo>
                  <a:cubicBezTo>
                    <a:pt x="8365" y="2768"/>
                    <a:pt x="9093" y="2429"/>
                    <a:pt x="9285" y="2259"/>
                  </a:cubicBezTo>
                  <a:cubicBezTo>
                    <a:pt x="9476" y="2088"/>
                    <a:pt x="9643" y="1699"/>
                    <a:pt x="9669" y="1631"/>
                  </a:cubicBezTo>
                  <a:cubicBezTo>
                    <a:pt x="9724" y="1573"/>
                    <a:pt x="10029" y="1240"/>
                    <a:pt x="9963" y="948"/>
                  </a:cubicBezTo>
                  <a:cubicBezTo>
                    <a:pt x="9932" y="813"/>
                    <a:pt x="9886" y="727"/>
                    <a:pt x="9821" y="693"/>
                  </a:cubicBezTo>
                  <a:cubicBezTo>
                    <a:pt x="9795" y="679"/>
                    <a:pt x="9770" y="674"/>
                    <a:pt x="9746" y="674"/>
                  </a:cubicBezTo>
                  <a:cubicBezTo>
                    <a:pt x="9711" y="674"/>
                    <a:pt x="9679" y="685"/>
                    <a:pt x="9655" y="693"/>
                  </a:cubicBezTo>
                  <a:cubicBezTo>
                    <a:pt x="9615" y="704"/>
                    <a:pt x="9292" y="730"/>
                    <a:pt x="8974" y="749"/>
                  </a:cubicBezTo>
                  <a:cubicBezTo>
                    <a:pt x="9053" y="627"/>
                    <a:pt x="9174" y="393"/>
                    <a:pt x="9124" y="219"/>
                  </a:cubicBezTo>
                  <a:cubicBezTo>
                    <a:pt x="9074" y="48"/>
                    <a:pt x="9000" y="5"/>
                    <a:pt x="8947" y="1"/>
                  </a:cubicBezTo>
                  <a:cubicBezTo>
                    <a:pt x="8944" y="0"/>
                    <a:pt x="8940" y="0"/>
                    <a:pt x="8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flipH="1">
              <a:off x="6414022" y="2756656"/>
              <a:ext cx="72373" cy="61919"/>
            </a:xfrm>
            <a:custGeom>
              <a:avLst/>
              <a:gdLst/>
              <a:ahLst/>
              <a:cxnLst/>
              <a:rect l="l" t="t" r="r" b="b"/>
              <a:pathLst>
                <a:path w="940" h="805" extrusionOk="0">
                  <a:moveTo>
                    <a:pt x="57" y="1"/>
                  </a:moveTo>
                  <a:cubicBezTo>
                    <a:pt x="43" y="1"/>
                    <a:pt x="30" y="7"/>
                    <a:pt x="20" y="18"/>
                  </a:cubicBezTo>
                  <a:cubicBezTo>
                    <a:pt x="1" y="38"/>
                    <a:pt x="5" y="69"/>
                    <a:pt x="24" y="88"/>
                  </a:cubicBezTo>
                  <a:lnTo>
                    <a:pt x="851" y="791"/>
                  </a:lnTo>
                  <a:cubicBezTo>
                    <a:pt x="860" y="802"/>
                    <a:pt x="871" y="805"/>
                    <a:pt x="883" y="805"/>
                  </a:cubicBezTo>
                  <a:cubicBezTo>
                    <a:pt x="898" y="805"/>
                    <a:pt x="913" y="799"/>
                    <a:pt x="920" y="787"/>
                  </a:cubicBezTo>
                  <a:cubicBezTo>
                    <a:pt x="939" y="766"/>
                    <a:pt x="935" y="735"/>
                    <a:pt x="914" y="716"/>
                  </a:cubicBezTo>
                  <a:lnTo>
                    <a:pt x="89" y="13"/>
                  </a:lnTo>
                  <a:cubicBezTo>
                    <a:pt x="80" y="5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flipH="1">
              <a:off x="6520579" y="2793807"/>
              <a:ext cx="63057" cy="47997"/>
            </a:xfrm>
            <a:custGeom>
              <a:avLst/>
              <a:gdLst/>
              <a:ahLst/>
              <a:cxnLst/>
              <a:rect l="l" t="t" r="r" b="b"/>
              <a:pathLst>
                <a:path w="819" h="624" extrusionOk="0">
                  <a:moveTo>
                    <a:pt x="760" y="0"/>
                  </a:moveTo>
                  <a:cubicBezTo>
                    <a:pt x="752" y="0"/>
                    <a:pt x="745" y="2"/>
                    <a:pt x="739" y="5"/>
                  </a:cubicBezTo>
                  <a:cubicBezTo>
                    <a:pt x="717" y="16"/>
                    <a:pt x="180" y="277"/>
                    <a:pt x="15" y="547"/>
                  </a:cubicBezTo>
                  <a:cubicBezTo>
                    <a:pt x="1" y="571"/>
                    <a:pt x="8" y="602"/>
                    <a:pt x="31" y="616"/>
                  </a:cubicBezTo>
                  <a:cubicBezTo>
                    <a:pt x="39" y="622"/>
                    <a:pt x="48" y="624"/>
                    <a:pt x="58" y="624"/>
                  </a:cubicBezTo>
                  <a:cubicBezTo>
                    <a:pt x="74" y="624"/>
                    <a:pt x="90" y="615"/>
                    <a:pt x="98" y="599"/>
                  </a:cubicBezTo>
                  <a:cubicBezTo>
                    <a:pt x="250" y="353"/>
                    <a:pt x="776" y="98"/>
                    <a:pt x="782" y="95"/>
                  </a:cubicBezTo>
                  <a:cubicBezTo>
                    <a:pt x="807" y="84"/>
                    <a:pt x="818" y="55"/>
                    <a:pt x="805" y="28"/>
                  </a:cubicBezTo>
                  <a:cubicBezTo>
                    <a:pt x="798" y="10"/>
                    <a:pt x="779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flipH="1">
              <a:off x="6582558" y="2796806"/>
              <a:ext cx="49660" cy="83532"/>
            </a:xfrm>
            <a:custGeom>
              <a:avLst/>
              <a:gdLst/>
              <a:ahLst/>
              <a:cxnLst/>
              <a:rect l="l" t="t" r="r" b="b"/>
              <a:pathLst>
                <a:path w="645" h="1086" extrusionOk="0">
                  <a:moveTo>
                    <a:pt x="588" y="1"/>
                  </a:moveTo>
                  <a:cubicBezTo>
                    <a:pt x="573" y="1"/>
                    <a:pt x="557" y="8"/>
                    <a:pt x="546" y="22"/>
                  </a:cubicBezTo>
                  <a:cubicBezTo>
                    <a:pt x="524" y="53"/>
                    <a:pt x="1" y="763"/>
                    <a:pt x="310" y="1071"/>
                  </a:cubicBezTo>
                  <a:cubicBezTo>
                    <a:pt x="321" y="1080"/>
                    <a:pt x="332" y="1086"/>
                    <a:pt x="346" y="1086"/>
                  </a:cubicBezTo>
                  <a:cubicBezTo>
                    <a:pt x="359" y="1086"/>
                    <a:pt x="372" y="1083"/>
                    <a:pt x="381" y="1071"/>
                  </a:cubicBezTo>
                  <a:cubicBezTo>
                    <a:pt x="402" y="1050"/>
                    <a:pt x="402" y="1019"/>
                    <a:pt x="381" y="999"/>
                  </a:cubicBezTo>
                  <a:cubicBezTo>
                    <a:pt x="176" y="795"/>
                    <a:pt x="490" y="266"/>
                    <a:pt x="627" y="81"/>
                  </a:cubicBezTo>
                  <a:cubicBezTo>
                    <a:pt x="645" y="59"/>
                    <a:pt x="639" y="26"/>
                    <a:pt x="617" y="10"/>
                  </a:cubicBezTo>
                  <a:cubicBezTo>
                    <a:pt x="608" y="4"/>
                    <a:pt x="598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flipH="1">
              <a:off x="6095119" y="2381073"/>
              <a:ext cx="362712" cy="408970"/>
            </a:xfrm>
            <a:custGeom>
              <a:avLst/>
              <a:gdLst/>
              <a:ahLst/>
              <a:cxnLst/>
              <a:rect l="l" t="t" r="r" b="b"/>
              <a:pathLst>
                <a:path w="4711" h="5317" extrusionOk="0">
                  <a:moveTo>
                    <a:pt x="3668" y="0"/>
                  </a:moveTo>
                  <a:cubicBezTo>
                    <a:pt x="3625" y="0"/>
                    <a:pt x="3581" y="40"/>
                    <a:pt x="3541" y="118"/>
                  </a:cubicBezTo>
                  <a:cubicBezTo>
                    <a:pt x="3452" y="295"/>
                    <a:pt x="3340" y="494"/>
                    <a:pt x="3231" y="693"/>
                  </a:cubicBezTo>
                  <a:cubicBezTo>
                    <a:pt x="3122" y="892"/>
                    <a:pt x="2634" y="1246"/>
                    <a:pt x="2634" y="1467"/>
                  </a:cubicBezTo>
                  <a:cubicBezTo>
                    <a:pt x="2634" y="1688"/>
                    <a:pt x="2434" y="2372"/>
                    <a:pt x="2434" y="2372"/>
                  </a:cubicBezTo>
                  <a:lnTo>
                    <a:pt x="1" y="4606"/>
                  </a:lnTo>
                  <a:lnTo>
                    <a:pt x="772" y="5316"/>
                  </a:lnTo>
                  <a:lnTo>
                    <a:pt x="2965" y="2725"/>
                  </a:lnTo>
                  <a:cubicBezTo>
                    <a:pt x="2965" y="2725"/>
                    <a:pt x="3783" y="2350"/>
                    <a:pt x="3981" y="2173"/>
                  </a:cubicBezTo>
                  <a:cubicBezTo>
                    <a:pt x="4180" y="1996"/>
                    <a:pt x="4357" y="1554"/>
                    <a:pt x="4357" y="1554"/>
                  </a:cubicBezTo>
                  <a:cubicBezTo>
                    <a:pt x="4357" y="1554"/>
                    <a:pt x="4711" y="1200"/>
                    <a:pt x="4645" y="913"/>
                  </a:cubicBezTo>
                  <a:cubicBezTo>
                    <a:pt x="4600" y="718"/>
                    <a:pt x="4535" y="676"/>
                    <a:pt x="4477" y="676"/>
                  </a:cubicBezTo>
                  <a:cubicBezTo>
                    <a:pt x="4449" y="676"/>
                    <a:pt x="4423" y="686"/>
                    <a:pt x="4401" y="693"/>
                  </a:cubicBezTo>
                  <a:cubicBezTo>
                    <a:pt x="4335" y="715"/>
                    <a:pt x="3606" y="759"/>
                    <a:pt x="3606" y="759"/>
                  </a:cubicBezTo>
                  <a:cubicBezTo>
                    <a:pt x="3606" y="759"/>
                    <a:pt x="3871" y="406"/>
                    <a:pt x="3806" y="185"/>
                  </a:cubicBezTo>
                  <a:cubicBezTo>
                    <a:pt x="3772" y="62"/>
                    <a:pt x="3721" y="0"/>
                    <a:pt x="3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flipH="1">
              <a:off x="6090961" y="2377381"/>
              <a:ext cx="370719" cy="416739"/>
            </a:xfrm>
            <a:custGeom>
              <a:avLst/>
              <a:gdLst/>
              <a:ahLst/>
              <a:cxnLst/>
              <a:rect l="l" t="t" r="r" b="b"/>
              <a:pathLst>
                <a:path w="4815" h="5418" extrusionOk="0">
                  <a:moveTo>
                    <a:pt x="3718" y="100"/>
                  </a:moveTo>
                  <a:cubicBezTo>
                    <a:pt x="3718" y="100"/>
                    <a:pt x="3719" y="100"/>
                    <a:pt x="3719" y="100"/>
                  </a:cubicBezTo>
                  <a:cubicBezTo>
                    <a:pt x="3737" y="103"/>
                    <a:pt x="3775" y="135"/>
                    <a:pt x="3809" y="247"/>
                  </a:cubicBezTo>
                  <a:cubicBezTo>
                    <a:pt x="3855" y="408"/>
                    <a:pt x="3685" y="687"/>
                    <a:pt x="3614" y="778"/>
                  </a:cubicBezTo>
                  <a:cubicBezTo>
                    <a:pt x="3604" y="793"/>
                    <a:pt x="3603" y="815"/>
                    <a:pt x="3611" y="832"/>
                  </a:cubicBezTo>
                  <a:cubicBezTo>
                    <a:pt x="3620" y="849"/>
                    <a:pt x="3639" y="857"/>
                    <a:pt x="3659" y="857"/>
                  </a:cubicBezTo>
                  <a:cubicBezTo>
                    <a:pt x="3782" y="850"/>
                    <a:pt x="4398" y="813"/>
                    <a:pt x="4468" y="790"/>
                  </a:cubicBezTo>
                  <a:lnTo>
                    <a:pt x="4474" y="788"/>
                  </a:lnTo>
                  <a:cubicBezTo>
                    <a:pt x="4496" y="781"/>
                    <a:pt x="4513" y="775"/>
                    <a:pt x="4528" y="775"/>
                  </a:cubicBezTo>
                  <a:cubicBezTo>
                    <a:pt x="4538" y="775"/>
                    <a:pt x="4546" y="777"/>
                    <a:pt x="4555" y="782"/>
                  </a:cubicBezTo>
                  <a:cubicBezTo>
                    <a:pt x="4575" y="793"/>
                    <a:pt x="4615" y="834"/>
                    <a:pt x="4646" y="972"/>
                  </a:cubicBezTo>
                  <a:cubicBezTo>
                    <a:pt x="4705" y="1230"/>
                    <a:pt x="4376" y="1563"/>
                    <a:pt x="4372" y="1566"/>
                  </a:cubicBezTo>
                  <a:cubicBezTo>
                    <a:pt x="4366" y="1571"/>
                    <a:pt x="4363" y="1578"/>
                    <a:pt x="4362" y="1584"/>
                  </a:cubicBezTo>
                  <a:cubicBezTo>
                    <a:pt x="4359" y="1587"/>
                    <a:pt x="4186" y="2014"/>
                    <a:pt x="3998" y="2182"/>
                  </a:cubicBezTo>
                  <a:cubicBezTo>
                    <a:pt x="3806" y="2353"/>
                    <a:pt x="3001" y="2723"/>
                    <a:pt x="2994" y="2728"/>
                  </a:cubicBezTo>
                  <a:cubicBezTo>
                    <a:pt x="2988" y="2731"/>
                    <a:pt x="2984" y="2735"/>
                    <a:pt x="2978" y="2741"/>
                  </a:cubicBezTo>
                  <a:lnTo>
                    <a:pt x="819" y="5292"/>
                  </a:lnTo>
                  <a:lnTo>
                    <a:pt x="126" y="4654"/>
                  </a:lnTo>
                  <a:lnTo>
                    <a:pt x="2516" y="2456"/>
                  </a:lnTo>
                  <a:cubicBezTo>
                    <a:pt x="2524" y="2451"/>
                    <a:pt x="2530" y="2443"/>
                    <a:pt x="2531" y="2434"/>
                  </a:cubicBezTo>
                  <a:cubicBezTo>
                    <a:pt x="2539" y="2406"/>
                    <a:pt x="2735" y="1742"/>
                    <a:pt x="2735" y="1515"/>
                  </a:cubicBezTo>
                  <a:cubicBezTo>
                    <a:pt x="2735" y="1401"/>
                    <a:pt x="2920" y="1213"/>
                    <a:pt x="3069" y="1062"/>
                  </a:cubicBezTo>
                  <a:cubicBezTo>
                    <a:pt x="3178" y="952"/>
                    <a:pt x="3280" y="849"/>
                    <a:pt x="3326" y="766"/>
                  </a:cubicBezTo>
                  <a:lnTo>
                    <a:pt x="3414" y="607"/>
                  </a:lnTo>
                  <a:cubicBezTo>
                    <a:pt x="3495" y="460"/>
                    <a:pt x="3572" y="321"/>
                    <a:pt x="3637" y="191"/>
                  </a:cubicBezTo>
                  <a:cubicBezTo>
                    <a:pt x="3670" y="128"/>
                    <a:pt x="3701" y="100"/>
                    <a:pt x="3718" y="100"/>
                  </a:cubicBezTo>
                  <a:close/>
                  <a:moveTo>
                    <a:pt x="3720" y="1"/>
                  </a:moveTo>
                  <a:cubicBezTo>
                    <a:pt x="3675" y="1"/>
                    <a:pt x="3610" y="29"/>
                    <a:pt x="3551" y="147"/>
                  </a:cubicBezTo>
                  <a:cubicBezTo>
                    <a:pt x="3486" y="275"/>
                    <a:pt x="3411" y="414"/>
                    <a:pt x="3330" y="560"/>
                  </a:cubicBezTo>
                  <a:lnTo>
                    <a:pt x="3242" y="719"/>
                  </a:lnTo>
                  <a:cubicBezTo>
                    <a:pt x="3202" y="791"/>
                    <a:pt x="3104" y="888"/>
                    <a:pt x="3001" y="995"/>
                  </a:cubicBezTo>
                  <a:cubicBezTo>
                    <a:pt x="2822" y="1176"/>
                    <a:pt x="2637" y="1363"/>
                    <a:pt x="2637" y="1519"/>
                  </a:cubicBezTo>
                  <a:cubicBezTo>
                    <a:pt x="2637" y="1714"/>
                    <a:pt x="2469" y="2300"/>
                    <a:pt x="2441" y="2396"/>
                  </a:cubicBezTo>
                  <a:lnTo>
                    <a:pt x="17" y="4620"/>
                  </a:lnTo>
                  <a:cubicBezTo>
                    <a:pt x="7" y="4629"/>
                    <a:pt x="1" y="4642"/>
                    <a:pt x="1" y="4657"/>
                  </a:cubicBezTo>
                  <a:cubicBezTo>
                    <a:pt x="1" y="4672"/>
                    <a:pt x="7" y="4683"/>
                    <a:pt x="17" y="4694"/>
                  </a:cubicBezTo>
                  <a:lnTo>
                    <a:pt x="789" y="5402"/>
                  </a:lnTo>
                  <a:cubicBezTo>
                    <a:pt x="798" y="5410"/>
                    <a:pt x="810" y="5416"/>
                    <a:pt x="822" y="5416"/>
                  </a:cubicBezTo>
                  <a:cubicBezTo>
                    <a:pt x="825" y="5416"/>
                    <a:pt x="825" y="5416"/>
                    <a:pt x="832" y="5417"/>
                  </a:cubicBezTo>
                  <a:cubicBezTo>
                    <a:pt x="844" y="5416"/>
                    <a:pt x="857" y="5410"/>
                    <a:pt x="866" y="5398"/>
                  </a:cubicBezTo>
                  <a:lnTo>
                    <a:pt x="3051" y="2816"/>
                  </a:lnTo>
                  <a:cubicBezTo>
                    <a:pt x="3150" y="2770"/>
                    <a:pt x="3877" y="2431"/>
                    <a:pt x="4070" y="2259"/>
                  </a:cubicBezTo>
                  <a:cubicBezTo>
                    <a:pt x="4261" y="2088"/>
                    <a:pt x="4428" y="1699"/>
                    <a:pt x="4454" y="1631"/>
                  </a:cubicBezTo>
                  <a:cubicBezTo>
                    <a:pt x="4509" y="1574"/>
                    <a:pt x="4814" y="1241"/>
                    <a:pt x="4748" y="950"/>
                  </a:cubicBezTo>
                  <a:cubicBezTo>
                    <a:pt x="4715" y="812"/>
                    <a:pt x="4671" y="729"/>
                    <a:pt x="4606" y="694"/>
                  </a:cubicBezTo>
                  <a:cubicBezTo>
                    <a:pt x="4580" y="679"/>
                    <a:pt x="4554" y="674"/>
                    <a:pt x="4530" y="674"/>
                  </a:cubicBezTo>
                  <a:cubicBezTo>
                    <a:pt x="4496" y="674"/>
                    <a:pt x="4466" y="685"/>
                    <a:pt x="4444" y="692"/>
                  </a:cubicBezTo>
                  <a:lnTo>
                    <a:pt x="4454" y="741"/>
                  </a:lnTo>
                  <a:lnTo>
                    <a:pt x="4438" y="694"/>
                  </a:lnTo>
                  <a:cubicBezTo>
                    <a:pt x="4398" y="704"/>
                    <a:pt x="4076" y="731"/>
                    <a:pt x="3757" y="751"/>
                  </a:cubicBezTo>
                  <a:cubicBezTo>
                    <a:pt x="3835" y="628"/>
                    <a:pt x="3958" y="393"/>
                    <a:pt x="3908" y="221"/>
                  </a:cubicBezTo>
                  <a:cubicBezTo>
                    <a:pt x="3858" y="48"/>
                    <a:pt x="3784" y="7"/>
                    <a:pt x="3731" y="1"/>
                  </a:cubicBezTo>
                  <a:cubicBezTo>
                    <a:pt x="3727" y="1"/>
                    <a:pt x="3724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flipH="1">
              <a:off x="6533668" y="4466816"/>
              <a:ext cx="340923" cy="130067"/>
            </a:xfrm>
            <a:custGeom>
              <a:avLst/>
              <a:gdLst/>
              <a:ahLst/>
              <a:cxnLst/>
              <a:rect l="l" t="t" r="r" b="b"/>
              <a:pathLst>
                <a:path w="4428" h="1691" extrusionOk="0">
                  <a:moveTo>
                    <a:pt x="125" y="0"/>
                  </a:moveTo>
                  <a:lnTo>
                    <a:pt x="103" y="579"/>
                  </a:lnTo>
                  <a:cubicBezTo>
                    <a:pt x="103" y="579"/>
                    <a:pt x="1" y="1444"/>
                    <a:pt x="103" y="1517"/>
                  </a:cubicBezTo>
                  <a:cubicBezTo>
                    <a:pt x="204" y="1589"/>
                    <a:pt x="1760" y="1661"/>
                    <a:pt x="1760" y="1661"/>
                  </a:cubicBezTo>
                  <a:lnTo>
                    <a:pt x="4043" y="1661"/>
                  </a:lnTo>
                  <a:cubicBezTo>
                    <a:pt x="4076" y="1681"/>
                    <a:pt x="4112" y="1690"/>
                    <a:pt x="4148" y="1690"/>
                  </a:cubicBezTo>
                  <a:cubicBezTo>
                    <a:pt x="4209" y="1690"/>
                    <a:pt x="4268" y="1663"/>
                    <a:pt x="4309" y="1612"/>
                  </a:cubicBezTo>
                  <a:cubicBezTo>
                    <a:pt x="4428" y="1468"/>
                    <a:pt x="4428" y="1110"/>
                    <a:pt x="4188" y="964"/>
                  </a:cubicBezTo>
                  <a:cubicBezTo>
                    <a:pt x="3949" y="818"/>
                    <a:pt x="3250" y="749"/>
                    <a:pt x="2938" y="579"/>
                  </a:cubicBezTo>
                  <a:cubicBezTo>
                    <a:pt x="2624" y="410"/>
                    <a:pt x="2169" y="220"/>
                    <a:pt x="2071" y="146"/>
                  </a:cubicBezTo>
                  <a:cubicBezTo>
                    <a:pt x="1976" y="74"/>
                    <a:pt x="125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flipH="1">
              <a:off x="6531743" y="4463278"/>
              <a:ext cx="345696" cy="137605"/>
            </a:xfrm>
            <a:custGeom>
              <a:avLst/>
              <a:gdLst/>
              <a:ahLst/>
              <a:cxnLst/>
              <a:rect l="l" t="t" r="r" b="b"/>
              <a:pathLst>
                <a:path w="4490" h="1789" extrusionOk="0">
                  <a:moveTo>
                    <a:pt x="210" y="101"/>
                  </a:moveTo>
                  <a:cubicBezTo>
                    <a:pt x="906" y="127"/>
                    <a:pt x="1989" y="186"/>
                    <a:pt x="2079" y="233"/>
                  </a:cubicBezTo>
                  <a:cubicBezTo>
                    <a:pt x="2133" y="275"/>
                    <a:pt x="2281" y="344"/>
                    <a:pt x="2468" y="432"/>
                  </a:cubicBezTo>
                  <a:cubicBezTo>
                    <a:pt x="2626" y="506"/>
                    <a:pt x="2804" y="590"/>
                    <a:pt x="2951" y="670"/>
                  </a:cubicBezTo>
                  <a:cubicBezTo>
                    <a:pt x="3118" y="758"/>
                    <a:pt x="3377" y="818"/>
                    <a:pt x="3629" y="877"/>
                  </a:cubicBezTo>
                  <a:cubicBezTo>
                    <a:pt x="3867" y="933"/>
                    <a:pt x="4091" y="985"/>
                    <a:pt x="4201" y="1053"/>
                  </a:cubicBezTo>
                  <a:cubicBezTo>
                    <a:pt x="4321" y="1124"/>
                    <a:pt x="4357" y="1249"/>
                    <a:pt x="4369" y="1318"/>
                  </a:cubicBezTo>
                  <a:cubicBezTo>
                    <a:pt x="4387" y="1436"/>
                    <a:pt x="4363" y="1560"/>
                    <a:pt x="4306" y="1628"/>
                  </a:cubicBezTo>
                  <a:cubicBezTo>
                    <a:pt x="4276" y="1666"/>
                    <a:pt x="4232" y="1687"/>
                    <a:pt x="4186" y="1687"/>
                  </a:cubicBezTo>
                  <a:cubicBezTo>
                    <a:pt x="4159" y="1687"/>
                    <a:pt x="4132" y="1679"/>
                    <a:pt x="4107" y="1664"/>
                  </a:cubicBezTo>
                  <a:cubicBezTo>
                    <a:pt x="4099" y="1658"/>
                    <a:pt x="4091" y="1657"/>
                    <a:pt x="4082" y="1657"/>
                  </a:cubicBezTo>
                  <a:lnTo>
                    <a:pt x="1799" y="1657"/>
                  </a:lnTo>
                  <a:cubicBezTo>
                    <a:pt x="1068" y="1623"/>
                    <a:pt x="246" y="1564"/>
                    <a:pt x="170" y="1524"/>
                  </a:cubicBezTo>
                  <a:cubicBezTo>
                    <a:pt x="125" y="1467"/>
                    <a:pt x="145" y="1016"/>
                    <a:pt x="188" y="631"/>
                  </a:cubicBezTo>
                  <a:lnTo>
                    <a:pt x="188" y="627"/>
                  </a:lnTo>
                  <a:lnTo>
                    <a:pt x="210" y="101"/>
                  </a:lnTo>
                  <a:close/>
                  <a:moveTo>
                    <a:pt x="162" y="0"/>
                  </a:moveTo>
                  <a:cubicBezTo>
                    <a:pt x="133" y="0"/>
                    <a:pt x="116" y="22"/>
                    <a:pt x="113" y="49"/>
                  </a:cubicBezTo>
                  <a:lnTo>
                    <a:pt x="89" y="622"/>
                  </a:lnTo>
                  <a:cubicBezTo>
                    <a:pt x="51" y="957"/>
                    <a:pt x="1" y="1527"/>
                    <a:pt x="110" y="1605"/>
                  </a:cubicBezTo>
                  <a:cubicBezTo>
                    <a:pt x="213" y="1681"/>
                    <a:pt x="1425" y="1741"/>
                    <a:pt x="1797" y="1759"/>
                  </a:cubicBezTo>
                  <a:lnTo>
                    <a:pt x="4067" y="1759"/>
                  </a:lnTo>
                  <a:cubicBezTo>
                    <a:pt x="4105" y="1778"/>
                    <a:pt x="4147" y="1788"/>
                    <a:pt x="4186" y="1788"/>
                  </a:cubicBezTo>
                  <a:cubicBezTo>
                    <a:pt x="4262" y="1788"/>
                    <a:pt x="4335" y="1753"/>
                    <a:pt x="4384" y="1694"/>
                  </a:cubicBezTo>
                  <a:cubicBezTo>
                    <a:pt x="4458" y="1602"/>
                    <a:pt x="4490" y="1452"/>
                    <a:pt x="4466" y="1305"/>
                  </a:cubicBezTo>
                  <a:cubicBezTo>
                    <a:pt x="4443" y="1157"/>
                    <a:pt x="4365" y="1040"/>
                    <a:pt x="4251" y="970"/>
                  </a:cubicBezTo>
                  <a:cubicBezTo>
                    <a:pt x="4126" y="894"/>
                    <a:pt x="3896" y="841"/>
                    <a:pt x="3650" y="783"/>
                  </a:cubicBezTo>
                  <a:cubicBezTo>
                    <a:pt x="3405" y="726"/>
                    <a:pt x="3152" y="667"/>
                    <a:pt x="2999" y="584"/>
                  </a:cubicBezTo>
                  <a:cubicBezTo>
                    <a:pt x="2850" y="503"/>
                    <a:pt x="2668" y="419"/>
                    <a:pt x="2511" y="342"/>
                  </a:cubicBezTo>
                  <a:cubicBezTo>
                    <a:pt x="2344" y="264"/>
                    <a:pt x="2187" y="191"/>
                    <a:pt x="2139" y="155"/>
                  </a:cubicBezTo>
                  <a:cubicBezTo>
                    <a:pt x="2041" y="82"/>
                    <a:pt x="725" y="23"/>
                    <a:pt x="165" y="1"/>
                  </a:cubicBezTo>
                  <a:cubicBezTo>
                    <a:pt x="164" y="0"/>
                    <a:pt x="163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flipH="1">
              <a:off x="6538595" y="4557731"/>
              <a:ext cx="331453" cy="39613"/>
            </a:xfrm>
            <a:custGeom>
              <a:avLst/>
              <a:gdLst/>
              <a:ahLst/>
              <a:cxnLst/>
              <a:rect l="l" t="t" r="r" b="b"/>
              <a:pathLst>
                <a:path w="4305" h="515" extrusionOk="0">
                  <a:moveTo>
                    <a:pt x="1" y="0"/>
                  </a:moveTo>
                  <a:cubicBezTo>
                    <a:pt x="1" y="168"/>
                    <a:pt x="7" y="314"/>
                    <a:pt x="44" y="342"/>
                  </a:cubicBezTo>
                  <a:cubicBezTo>
                    <a:pt x="145" y="414"/>
                    <a:pt x="1701" y="486"/>
                    <a:pt x="1701" y="486"/>
                  </a:cubicBezTo>
                  <a:lnTo>
                    <a:pt x="3984" y="486"/>
                  </a:lnTo>
                  <a:cubicBezTo>
                    <a:pt x="4017" y="505"/>
                    <a:pt x="4054" y="515"/>
                    <a:pt x="4090" y="515"/>
                  </a:cubicBezTo>
                  <a:cubicBezTo>
                    <a:pt x="4151" y="515"/>
                    <a:pt x="4211" y="488"/>
                    <a:pt x="4251" y="436"/>
                  </a:cubicBezTo>
                  <a:cubicBezTo>
                    <a:pt x="4276" y="405"/>
                    <a:pt x="4295" y="369"/>
                    <a:pt x="4304" y="329"/>
                  </a:cubicBezTo>
                  <a:lnTo>
                    <a:pt x="4304" y="329"/>
                  </a:lnTo>
                  <a:cubicBezTo>
                    <a:pt x="4020" y="354"/>
                    <a:pt x="3601" y="384"/>
                    <a:pt x="3196" y="384"/>
                  </a:cubicBezTo>
                  <a:cubicBezTo>
                    <a:pt x="2946" y="384"/>
                    <a:pt x="2701" y="373"/>
                    <a:pt x="2496" y="342"/>
                  </a:cubicBezTo>
                  <a:cubicBezTo>
                    <a:pt x="1893" y="252"/>
                    <a:pt x="602" y="7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flipH="1">
              <a:off x="6534284" y="4553500"/>
              <a:ext cx="339383" cy="47689"/>
            </a:xfrm>
            <a:custGeom>
              <a:avLst/>
              <a:gdLst/>
              <a:ahLst/>
              <a:cxnLst/>
              <a:rect l="l" t="t" r="r" b="b"/>
              <a:pathLst>
                <a:path w="4408" h="620" extrusionOk="0">
                  <a:moveTo>
                    <a:pt x="98" y="108"/>
                  </a:moveTo>
                  <a:lnTo>
                    <a:pt x="98" y="108"/>
                  </a:lnTo>
                  <a:cubicBezTo>
                    <a:pt x="761" y="197"/>
                    <a:pt x="1962" y="357"/>
                    <a:pt x="2533" y="443"/>
                  </a:cubicBezTo>
                  <a:cubicBezTo>
                    <a:pt x="2729" y="473"/>
                    <a:pt x="2960" y="485"/>
                    <a:pt x="3197" y="487"/>
                  </a:cubicBezTo>
                  <a:lnTo>
                    <a:pt x="1750" y="487"/>
                  </a:lnTo>
                  <a:cubicBezTo>
                    <a:pt x="1018" y="455"/>
                    <a:pt x="195" y="396"/>
                    <a:pt x="121" y="357"/>
                  </a:cubicBezTo>
                  <a:cubicBezTo>
                    <a:pt x="107" y="337"/>
                    <a:pt x="99" y="254"/>
                    <a:pt x="98" y="108"/>
                  </a:cubicBezTo>
                  <a:close/>
                  <a:moveTo>
                    <a:pt x="4270" y="440"/>
                  </a:moveTo>
                  <a:lnTo>
                    <a:pt x="4270" y="440"/>
                  </a:lnTo>
                  <a:cubicBezTo>
                    <a:pt x="4267" y="446"/>
                    <a:pt x="4263" y="453"/>
                    <a:pt x="4257" y="457"/>
                  </a:cubicBezTo>
                  <a:cubicBezTo>
                    <a:pt x="4227" y="497"/>
                    <a:pt x="4183" y="518"/>
                    <a:pt x="4138" y="518"/>
                  </a:cubicBezTo>
                  <a:cubicBezTo>
                    <a:pt x="4111" y="518"/>
                    <a:pt x="4083" y="510"/>
                    <a:pt x="4058" y="494"/>
                  </a:cubicBezTo>
                  <a:cubicBezTo>
                    <a:pt x="4050" y="490"/>
                    <a:pt x="4042" y="487"/>
                    <a:pt x="4033" y="487"/>
                  </a:cubicBezTo>
                  <a:lnTo>
                    <a:pt x="3308" y="487"/>
                  </a:lnTo>
                  <a:cubicBezTo>
                    <a:pt x="3659" y="485"/>
                    <a:pt x="4013" y="461"/>
                    <a:pt x="4270" y="440"/>
                  </a:cubicBezTo>
                  <a:close/>
                  <a:moveTo>
                    <a:pt x="57" y="1"/>
                  </a:moveTo>
                  <a:cubicBezTo>
                    <a:pt x="42" y="1"/>
                    <a:pt x="27" y="5"/>
                    <a:pt x="17" y="14"/>
                  </a:cubicBezTo>
                  <a:cubicBezTo>
                    <a:pt x="5" y="26"/>
                    <a:pt x="1" y="37"/>
                    <a:pt x="1" y="52"/>
                  </a:cubicBezTo>
                  <a:cubicBezTo>
                    <a:pt x="1" y="309"/>
                    <a:pt x="15" y="399"/>
                    <a:pt x="63" y="435"/>
                  </a:cubicBezTo>
                  <a:cubicBezTo>
                    <a:pt x="166" y="512"/>
                    <a:pt x="1379" y="572"/>
                    <a:pt x="1750" y="589"/>
                  </a:cubicBezTo>
                  <a:lnTo>
                    <a:pt x="4020" y="589"/>
                  </a:lnTo>
                  <a:cubicBezTo>
                    <a:pt x="4058" y="611"/>
                    <a:pt x="4099" y="620"/>
                    <a:pt x="4139" y="620"/>
                  </a:cubicBezTo>
                  <a:cubicBezTo>
                    <a:pt x="4216" y="620"/>
                    <a:pt x="4289" y="586"/>
                    <a:pt x="4338" y="521"/>
                  </a:cubicBezTo>
                  <a:cubicBezTo>
                    <a:pt x="4367" y="484"/>
                    <a:pt x="4388" y="441"/>
                    <a:pt x="4401" y="396"/>
                  </a:cubicBezTo>
                  <a:cubicBezTo>
                    <a:pt x="4407" y="379"/>
                    <a:pt x="4403" y="362"/>
                    <a:pt x="4392" y="350"/>
                  </a:cubicBezTo>
                  <a:cubicBezTo>
                    <a:pt x="4383" y="338"/>
                    <a:pt x="4369" y="331"/>
                    <a:pt x="4354" y="331"/>
                  </a:cubicBezTo>
                  <a:cubicBezTo>
                    <a:pt x="4352" y="331"/>
                    <a:pt x="4351" y="331"/>
                    <a:pt x="4350" y="331"/>
                  </a:cubicBezTo>
                  <a:cubicBezTo>
                    <a:pt x="4077" y="356"/>
                    <a:pt x="3659" y="386"/>
                    <a:pt x="3253" y="386"/>
                  </a:cubicBezTo>
                  <a:cubicBezTo>
                    <a:pt x="3003" y="386"/>
                    <a:pt x="2757" y="375"/>
                    <a:pt x="2552" y="344"/>
                  </a:cubicBezTo>
                  <a:cubicBezTo>
                    <a:pt x="1964" y="256"/>
                    <a:pt x="708" y="88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 flipH="1">
              <a:off x="6700125" y="3540127"/>
              <a:ext cx="173541" cy="975237"/>
            </a:xfrm>
            <a:custGeom>
              <a:avLst/>
              <a:gdLst/>
              <a:ahLst/>
              <a:cxnLst/>
              <a:rect l="l" t="t" r="r" b="b"/>
              <a:pathLst>
                <a:path w="2254" h="12679" extrusionOk="0">
                  <a:moveTo>
                    <a:pt x="1008" y="1"/>
                  </a:moveTo>
                  <a:cubicBezTo>
                    <a:pt x="892" y="1"/>
                    <a:pt x="982" y="608"/>
                    <a:pt x="982" y="608"/>
                  </a:cubicBezTo>
                  <a:cubicBezTo>
                    <a:pt x="982" y="608"/>
                    <a:pt x="910" y="2602"/>
                    <a:pt x="742" y="4024"/>
                  </a:cubicBezTo>
                  <a:cubicBezTo>
                    <a:pt x="572" y="5446"/>
                    <a:pt x="453" y="7413"/>
                    <a:pt x="239" y="8423"/>
                  </a:cubicBezTo>
                  <a:cubicBezTo>
                    <a:pt x="26" y="9432"/>
                    <a:pt x="1" y="11115"/>
                    <a:pt x="1" y="11115"/>
                  </a:cubicBezTo>
                  <a:lnTo>
                    <a:pt x="120" y="12053"/>
                  </a:lnTo>
                  <a:cubicBezTo>
                    <a:pt x="80" y="12143"/>
                    <a:pt x="64" y="12243"/>
                    <a:pt x="71" y="12341"/>
                  </a:cubicBezTo>
                  <a:cubicBezTo>
                    <a:pt x="88" y="12437"/>
                    <a:pt x="96" y="12533"/>
                    <a:pt x="96" y="12630"/>
                  </a:cubicBezTo>
                  <a:cubicBezTo>
                    <a:pt x="96" y="12630"/>
                    <a:pt x="71" y="12679"/>
                    <a:pt x="864" y="12679"/>
                  </a:cubicBezTo>
                  <a:cubicBezTo>
                    <a:pt x="1659" y="12679"/>
                    <a:pt x="1869" y="12560"/>
                    <a:pt x="1869" y="12560"/>
                  </a:cubicBezTo>
                  <a:cubicBezTo>
                    <a:pt x="1869" y="12560"/>
                    <a:pt x="2254" y="12511"/>
                    <a:pt x="1918" y="10396"/>
                  </a:cubicBezTo>
                  <a:cubicBezTo>
                    <a:pt x="1580" y="8280"/>
                    <a:pt x="1533" y="6072"/>
                    <a:pt x="1533" y="4458"/>
                  </a:cubicBezTo>
                  <a:cubicBezTo>
                    <a:pt x="1533" y="2845"/>
                    <a:pt x="1678" y="1190"/>
                    <a:pt x="1243" y="323"/>
                  </a:cubicBezTo>
                  <a:cubicBezTo>
                    <a:pt x="1125" y="87"/>
                    <a:pt x="1052" y="1"/>
                    <a:pt x="1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 flipH="1">
              <a:off x="6703051" y="3536358"/>
              <a:ext cx="174542" cy="983006"/>
            </a:xfrm>
            <a:custGeom>
              <a:avLst/>
              <a:gdLst/>
              <a:ahLst/>
              <a:cxnLst/>
              <a:rect l="l" t="t" r="r" b="b"/>
              <a:pathLst>
                <a:path w="2267" h="12780" extrusionOk="0">
                  <a:moveTo>
                    <a:pt x="1066" y="105"/>
                  </a:moveTo>
                  <a:cubicBezTo>
                    <a:pt x="1086" y="120"/>
                    <a:pt x="1142" y="178"/>
                    <a:pt x="1250" y="394"/>
                  </a:cubicBezTo>
                  <a:cubicBezTo>
                    <a:pt x="1589" y="1074"/>
                    <a:pt x="1567" y="2263"/>
                    <a:pt x="1545" y="3523"/>
                  </a:cubicBezTo>
                  <a:cubicBezTo>
                    <a:pt x="1540" y="3844"/>
                    <a:pt x="1534" y="4179"/>
                    <a:pt x="1534" y="4507"/>
                  </a:cubicBezTo>
                  <a:cubicBezTo>
                    <a:pt x="1534" y="6018"/>
                    <a:pt x="1573" y="8280"/>
                    <a:pt x="1919" y="10453"/>
                  </a:cubicBezTo>
                  <a:cubicBezTo>
                    <a:pt x="2233" y="12424"/>
                    <a:pt x="1911" y="12559"/>
                    <a:pt x="1913" y="12559"/>
                  </a:cubicBezTo>
                  <a:cubicBezTo>
                    <a:pt x="1909" y="12559"/>
                    <a:pt x="1901" y="12560"/>
                    <a:pt x="1895" y="12564"/>
                  </a:cubicBezTo>
                  <a:cubicBezTo>
                    <a:pt x="1891" y="12566"/>
                    <a:pt x="1674" y="12678"/>
                    <a:pt x="914" y="12678"/>
                  </a:cubicBezTo>
                  <a:cubicBezTo>
                    <a:pt x="408" y="12678"/>
                    <a:pt x="245" y="12657"/>
                    <a:pt x="195" y="12647"/>
                  </a:cubicBezTo>
                  <a:cubicBezTo>
                    <a:pt x="193" y="12559"/>
                    <a:pt x="186" y="12470"/>
                    <a:pt x="171" y="12390"/>
                  </a:cubicBezTo>
                  <a:cubicBezTo>
                    <a:pt x="164" y="12301"/>
                    <a:pt x="178" y="12208"/>
                    <a:pt x="215" y="12125"/>
                  </a:cubicBezTo>
                  <a:cubicBezTo>
                    <a:pt x="218" y="12118"/>
                    <a:pt x="221" y="12109"/>
                    <a:pt x="218" y="12100"/>
                  </a:cubicBezTo>
                  <a:lnTo>
                    <a:pt x="99" y="11169"/>
                  </a:lnTo>
                  <a:cubicBezTo>
                    <a:pt x="99" y="11153"/>
                    <a:pt x="128" y="9481"/>
                    <a:pt x="339" y="8487"/>
                  </a:cubicBezTo>
                  <a:cubicBezTo>
                    <a:pt x="479" y="7829"/>
                    <a:pt x="578" y="6759"/>
                    <a:pt x="675" y="5723"/>
                  </a:cubicBezTo>
                  <a:cubicBezTo>
                    <a:pt x="727" y="5163"/>
                    <a:pt x="783" y="4584"/>
                    <a:pt x="842" y="4083"/>
                  </a:cubicBezTo>
                  <a:cubicBezTo>
                    <a:pt x="1010" y="2673"/>
                    <a:pt x="1083" y="680"/>
                    <a:pt x="1083" y="660"/>
                  </a:cubicBezTo>
                  <a:lnTo>
                    <a:pt x="1083" y="651"/>
                  </a:lnTo>
                  <a:cubicBezTo>
                    <a:pt x="1046" y="403"/>
                    <a:pt x="1041" y="164"/>
                    <a:pt x="1066" y="105"/>
                  </a:cubicBezTo>
                  <a:close/>
                  <a:moveTo>
                    <a:pt x="1062" y="1"/>
                  </a:moveTo>
                  <a:cubicBezTo>
                    <a:pt x="1053" y="1"/>
                    <a:pt x="1044" y="2"/>
                    <a:pt x="1035" y="5"/>
                  </a:cubicBezTo>
                  <a:cubicBezTo>
                    <a:pt x="940" y="35"/>
                    <a:pt x="923" y="256"/>
                    <a:pt x="983" y="661"/>
                  </a:cubicBezTo>
                  <a:cubicBezTo>
                    <a:pt x="980" y="770"/>
                    <a:pt x="906" y="2701"/>
                    <a:pt x="744" y="4071"/>
                  </a:cubicBezTo>
                  <a:cubicBezTo>
                    <a:pt x="682" y="4572"/>
                    <a:pt x="629" y="5153"/>
                    <a:pt x="576" y="5714"/>
                  </a:cubicBezTo>
                  <a:cubicBezTo>
                    <a:pt x="479" y="6746"/>
                    <a:pt x="379" y="7815"/>
                    <a:pt x="240" y="8464"/>
                  </a:cubicBezTo>
                  <a:cubicBezTo>
                    <a:pt x="27" y="9468"/>
                    <a:pt x="0" y="11151"/>
                    <a:pt x="0" y="11175"/>
                  </a:cubicBezTo>
                  <a:lnTo>
                    <a:pt x="119" y="12097"/>
                  </a:lnTo>
                  <a:cubicBezTo>
                    <a:pt x="81" y="12192"/>
                    <a:pt x="63" y="12296"/>
                    <a:pt x="74" y="12402"/>
                  </a:cubicBezTo>
                  <a:cubicBezTo>
                    <a:pt x="90" y="12494"/>
                    <a:pt x="97" y="12588"/>
                    <a:pt x="97" y="12682"/>
                  </a:cubicBezTo>
                  <a:cubicBezTo>
                    <a:pt x="97" y="12691"/>
                    <a:pt x="99" y="12701"/>
                    <a:pt x="105" y="12709"/>
                  </a:cubicBezTo>
                  <a:cubicBezTo>
                    <a:pt x="121" y="12737"/>
                    <a:pt x="147" y="12780"/>
                    <a:pt x="915" y="12780"/>
                  </a:cubicBezTo>
                  <a:cubicBezTo>
                    <a:pt x="1645" y="12780"/>
                    <a:pt x="1894" y="12676"/>
                    <a:pt x="1941" y="12657"/>
                  </a:cubicBezTo>
                  <a:cubicBezTo>
                    <a:pt x="1957" y="12654"/>
                    <a:pt x="1991" y="12637"/>
                    <a:pt x="2023" y="12592"/>
                  </a:cubicBezTo>
                  <a:cubicBezTo>
                    <a:pt x="2130" y="12455"/>
                    <a:pt x="2267" y="11988"/>
                    <a:pt x="2021" y="10439"/>
                  </a:cubicBezTo>
                  <a:cubicBezTo>
                    <a:pt x="1676" y="8273"/>
                    <a:pt x="1636" y="6018"/>
                    <a:pt x="1636" y="4509"/>
                  </a:cubicBezTo>
                  <a:cubicBezTo>
                    <a:pt x="1636" y="4180"/>
                    <a:pt x="1640" y="3849"/>
                    <a:pt x="1646" y="3526"/>
                  </a:cubicBezTo>
                  <a:cubicBezTo>
                    <a:pt x="1668" y="2253"/>
                    <a:pt x="1690" y="1052"/>
                    <a:pt x="1341" y="352"/>
                  </a:cubicBezTo>
                  <a:cubicBezTo>
                    <a:pt x="1202" y="75"/>
                    <a:pt x="1126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 flipH="1">
              <a:off x="6383609" y="4467969"/>
              <a:ext cx="363174" cy="131529"/>
            </a:xfrm>
            <a:custGeom>
              <a:avLst/>
              <a:gdLst/>
              <a:ahLst/>
              <a:cxnLst/>
              <a:rect l="l" t="t" r="r" b="b"/>
              <a:pathLst>
                <a:path w="4717" h="1710" extrusionOk="0">
                  <a:moveTo>
                    <a:pt x="2368" y="1"/>
                  </a:moveTo>
                  <a:cubicBezTo>
                    <a:pt x="1736" y="1"/>
                    <a:pt x="0" y="470"/>
                    <a:pt x="0" y="470"/>
                  </a:cubicBezTo>
                  <a:cubicBezTo>
                    <a:pt x="0" y="470"/>
                    <a:pt x="6" y="1575"/>
                    <a:pt x="102" y="1648"/>
                  </a:cubicBezTo>
                  <a:cubicBezTo>
                    <a:pt x="162" y="1693"/>
                    <a:pt x="336" y="1710"/>
                    <a:pt x="631" y="1710"/>
                  </a:cubicBezTo>
                  <a:cubicBezTo>
                    <a:pt x="805" y="1710"/>
                    <a:pt x="1021" y="1704"/>
                    <a:pt x="1279" y="1695"/>
                  </a:cubicBezTo>
                  <a:cubicBezTo>
                    <a:pt x="1448" y="1689"/>
                    <a:pt x="1724" y="1688"/>
                    <a:pt x="2048" y="1688"/>
                  </a:cubicBezTo>
                  <a:cubicBezTo>
                    <a:pt x="2407" y="1688"/>
                    <a:pt x="2823" y="1689"/>
                    <a:pt x="3214" y="1689"/>
                  </a:cubicBezTo>
                  <a:cubicBezTo>
                    <a:pt x="3937" y="1689"/>
                    <a:pt x="4573" y="1683"/>
                    <a:pt x="4597" y="1648"/>
                  </a:cubicBezTo>
                  <a:cubicBezTo>
                    <a:pt x="4646" y="1575"/>
                    <a:pt x="4716" y="1404"/>
                    <a:pt x="4646" y="1310"/>
                  </a:cubicBezTo>
                  <a:cubicBezTo>
                    <a:pt x="4573" y="1216"/>
                    <a:pt x="3179" y="615"/>
                    <a:pt x="3179" y="615"/>
                  </a:cubicBezTo>
                  <a:lnTo>
                    <a:pt x="2506" y="12"/>
                  </a:lnTo>
                  <a:cubicBezTo>
                    <a:pt x="2469" y="4"/>
                    <a:pt x="2423" y="1"/>
                    <a:pt x="2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 flipH="1">
              <a:off x="6378220" y="4464047"/>
              <a:ext cx="372105" cy="139451"/>
            </a:xfrm>
            <a:custGeom>
              <a:avLst/>
              <a:gdLst/>
              <a:ahLst/>
              <a:cxnLst/>
              <a:rect l="l" t="t" r="r" b="b"/>
              <a:pathLst>
                <a:path w="4833" h="1813" extrusionOk="0">
                  <a:moveTo>
                    <a:pt x="2412" y="100"/>
                  </a:moveTo>
                  <a:cubicBezTo>
                    <a:pt x="2458" y="100"/>
                    <a:pt x="2497" y="103"/>
                    <a:pt x="2530" y="108"/>
                  </a:cubicBezTo>
                  <a:lnTo>
                    <a:pt x="3191" y="702"/>
                  </a:lnTo>
                  <a:cubicBezTo>
                    <a:pt x="3196" y="705"/>
                    <a:pt x="3199" y="708"/>
                    <a:pt x="3204" y="711"/>
                  </a:cubicBezTo>
                  <a:cubicBezTo>
                    <a:pt x="3862" y="997"/>
                    <a:pt x="4593" y="1332"/>
                    <a:pt x="4650" y="1392"/>
                  </a:cubicBezTo>
                  <a:cubicBezTo>
                    <a:pt x="4700" y="1457"/>
                    <a:pt x="4650" y="1591"/>
                    <a:pt x="4608" y="1660"/>
                  </a:cubicBezTo>
                  <a:cubicBezTo>
                    <a:pt x="4500" y="1686"/>
                    <a:pt x="3823" y="1690"/>
                    <a:pt x="3166" y="1690"/>
                  </a:cubicBezTo>
                  <a:cubicBezTo>
                    <a:pt x="2992" y="1690"/>
                    <a:pt x="2820" y="1690"/>
                    <a:pt x="2661" y="1690"/>
                  </a:cubicBezTo>
                  <a:cubicBezTo>
                    <a:pt x="2460" y="1690"/>
                    <a:pt x="2263" y="1689"/>
                    <a:pt x="2081" y="1689"/>
                  </a:cubicBezTo>
                  <a:cubicBezTo>
                    <a:pt x="1762" y="1689"/>
                    <a:pt x="1490" y="1691"/>
                    <a:pt x="1324" y="1697"/>
                  </a:cubicBezTo>
                  <a:cubicBezTo>
                    <a:pt x="1096" y="1705"/>
                    <a:pt x="869" y="1712"/>
                    <a:pt x="677" y="1712"/>
                  </a:cubicBezTo>
                  <a:cubicBezTo>
                    <a:pt x="423" y="1712"/>
                    <a:pt x="231" y="1700"/>
                    <a:pt x="182" y="1662"/>
                  </a:cubicBezTo>
                  <a:cubicBezTo>
                    <a:pt x="133" y="1598"/>
                    <a:pt x="102" y="1059"/>
                    <a:pt x="98" y="559"/>
                  </a:cubicBezTo>
                  <a:cubicBezTo>
                    <a:pt x="354" y="491"/>
                    <a:pt x="1848" y="100"/>
                    <a:pt x="2412" y="100"/>
                  </a:cubicBezTo>
                  <a:close/>
                  <a:moveTo>
                    <a:pt x="2419" y="1"/>
                  </a:moveTo>
                  <a:cubicBezTo>
                    <a:pt x="1783" y="1"/>
                    <a:pt x="116" y="452"/>
                    <a:pt x="37" y="472"/>
                  </a:cubicBezTo>
                  <a:cubicBezTo>
                    <a:pt x="15" y="478"/>
                    <a:pt x="1" y="499"/>
                    <a:pt x="1" y="521"/>
                  </a:cubicBezTo>
                  <a:cubicBezTo>
                    <a:pt x="2" y="943"/>
                    <a:pt x="21" y="1663"/>
                    <a:pt x="120" y="1738"/>
                  </a:cubicBezTo>
                  <a:cubicBezTo>
                    <a:pt x="191" y="1791"/>
                    <a:pt x="363" y="1812"/>
                    <a:pt x="684" y="1812"/>
                  </a:cubicBezTo>
                  <a:cubicBezTo>
                    <a:pt x="854" y="1812"/>
                    <a:pt x="1068" y="1805"/>
                    <a:pt x="1333" y="1796"/>
                  </a:cubicBezTo>
                  <a:cubicBezTo>
                    <a:pt x="1516" y="1790"/>
                    <a:pt x="1833" y="1788"/>
                    <a:pt x="2199" y="1788"/>
                  </a:cubicBezTo>
                  <a:cubicBezTo>
                    <a:pt x="2349" y="1788"/>
                    <a:pt x="2506" y="1788"/>
                    <a:pt x="2667" y="1788"/>
                  </a:cubicBezTo>
                  <a:cubicBezTo>
                    <a:pt x="2831" y="1789"/>
                    <a:pt x="2981" y="1789"/>
                    <a:pt x="3120" y="1789"/>
                  </a:cubicBezTo>
                  <a:cubicBezTo>
                    <a:pt x="4486" y="1789"/>
                    <a:pt x="4655" y="1775"/>
                    <a:pt x="4689" y="1725"/>
                  </a:cubicBezTo>
                  <a:cubicBezTo>
                    <a:pt x="4736" y="1657"/>
                    <a:pt x="4833" y="1455"/>
                    <a:pt x="4736" y="1330"/>
                  </a:cubicBezTo>
                  <a:cubicBezTo>
                    <a:pt x="4662" y="1234"/>
                    <a:pt x="3595" y="767"/>
                    <a:pt x="3256" y="620"/>
                  </a:cubicBezTo>
                  <a:lnTo>
                    <a:pt x="2588" y="23"/>
                  </a:lnTo>
                  <a:cubicBezTo>
                    <a:pt x="2581" y="19"/>
                    <a:pt x="2574" y="14"/>
                    <a:pt x="2565" y="13"/>
                  </a:cubicBezTo>
                  <a:cubicBezTo>
                    <a:pt x="2526" y="5"/>
                    <a:pt x="2477" y="1"/>
                    <a:pt x="2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 flipH="1">
              <a:off x="6386150" y="4572191"/>
              <a:ext cx="357245" cy="27152"/>
            </a:xfrm>
            <a:custGeom>
              <a:avLst/>
              <a:gdLst/>
              <a:ahLst/>
              <a:cxnLst/>
              <a:rect l="l" t="t" r="r" b="b"/>
              <a:pathLst>
                <a:path w="4640" h="353" extrusionOk="0">
                  <a:moveTo>
                    <a:pt x="0" y="1"/>
                  </a:moveTo>
                  <a:cubicBezTo>
                    <a:pt x="15" y="153"/>
                    <a:pt x="36" y="269"/>
                    <a:pt x="64" y="291"/>
                  </a:cubicBezTo>
                  <a:cubicBezTo>
                    <a:pt x="128" y="336"/>
                    <a:pt x="304" y="352"/>
                    <a:pt x="602" y="352"/>
                  </a:cubicBezTo>
                  <a:cubicBezTo>
                    <a:pt x="774" y="352"/>
                    <a:pt x="986" y="347"/>
                    <a:pt x="1241" y="338"/>
                  </a:cubicBezTo>
                  <a:cubicBezTo>
                    <a:pt x="1415" y="332"/>
                    <a:pt x="1706" y="331"/>
                    <a:pt x="2046" y="331"/>
                  </a:cubicBezTo>
                  <a:cubicBezTo>
                    <a:pt x="2385" y="331"/>
                    <a:pt x="2773" y="332"/>
                    <a:pt x="3140" y="332"/>
                  </a:cubicBezTo>
                  <a:cubicBezTo>
                    <a:pt x="3876" y="332"/>
                    <a:pt x="4530" y="326"/>
                    <a:pt x="4554" y="291"/>
                  </a:cubicBezTo>
                  <a:cubicBezTo>
                    <a:pt x="4613" y="207"/>
                    <a:pt x="4640" y="104"/>
                    <a:pt x="46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 flipH="1">
              <a:off x="6382378" y="4568499"/>
              <a:ext cx="365098" cy="34767"/>
            </a:xfrm>
            <a:custGeom>
              <a:avLst/>
              <a:gdLst/>
              <a:ahLst/>
              <a:cxnLst/>
              <a:rect l="l" t="t" r="r" b="b"/>
              <a:pathLst>
                <a:path w="4742" h="452" extrusionOk="0">
                  <a:moveTo>
                    <a:pt x="4629" y="99"/>
                  </a:moveTo>
                  <a:cubicBezTo>
                    <a:pt x="4632" y="170"/>
                    <a:pt x="4612" y="239"/>
                    <a:pt x="4573" y="298"/>
                  </a:cubicBezTo>
                  <a:cubicBezTo>
                    <a:pt x="4474" y="324"/>
                    <a:pt x="3859" y="330"/>
                    <a:pt x="3234" y="330"/>
                  </a:cubicBezTo>
                  <a:cubicBezTo>
                    <a:pt x="3025" y="330"/>
                    <a:pt x="2816" y="330"/>
                    <a:pt x="2624" y="329"/>
                  </a:cubicBezTo>
                  <a:cubicBezTo>
                    <a:pt x="2486" y="329"/>
                    <a:pt x="2350" y="329"/>
                    <a:pt x="2220" y="329"/>
                  </a:cubicBezTo>
                  <a:cubicBezTo>
                    <a:pt x="1829" y="329"/>
                    <a:pt x="1487" y="330"/>
                    <a:pt x="1291" y="336"/>
                  </a:cubicBezTo>
                  <a:cubicBezTo>
                    <a:pt x="1054" y="345"/>
                    <a:pt x="826" y="352"/>
                    <a:pt x="635" y="352"/>
                  </a:cubicBezTo>
                  <a:cubicBezTo>
                    <a:pt x="386" y="352"/>
                    <a:pt x="202" y="340"/>
                    <a:pt x="149" y="302"/>
                  </a:cubicBezTo>
                  <a:cubicBezTo>
                    <a:pt x="146" y="296"/>
                    <a:pt x="127" y="265"/>
                    <a:pt x="109" y="100"/>
                  </a:cubicBezTo>
                  <a:lnTo>
                    <a:pt x="109" y="99"/>
                  </a:lnTo>
                  <a:close/>
                  <a:moveTo>
                    <a:pt x="52" y="0"/>
                  </a:moveTo>
                  <a:cubicBezTo>
                    <a:pt x="37" y="0"/>
                    <a:pt x="24" y="5"/>
                    <a:pt x="15" y="16"/>
                  </a:cubicBezTo>
                  <a:cubicBezTo>
                    <a:pt x="6" y="27"/>
                    <a:pt x="0" y="40"/>
                    <a:pt x="2" y="55"/>
                  </a:cubicBezTo>
                  <a:cubicBezTo>
                    <a:pt x="28" y="314"/>
                    <a:pt x="59" y="358"/>
                    <a:pt x="87" y="379"/>
                  </a:cubicBezTo>
                  <a:cubicBezTo>
                    <a:pt x="161" y="430"/>
                    <a:pt x="333" y="451"/>
                    <a:pt x="653" y="451"/>
                  </a:cubicBezTo>
                  <a:cubicBezTo>
                    <a:pt x="824" y="451"/>
                    <a:pt x="1036" y="445"/>
                    <a:pt x="1294" y="438"/>
                  </a:cubicBezTo>
                  <a:cubicBezTo>
                    <a:pt x="1478" y="432"/>
                    <a:pt x="1792" y="430"/>
                    <a:pt x="2157" y="430"/>
                  </a:cubicBezTo>
                  <a:cubicBezTo>
                    <a:pt x="2305" y="430"/>
                    <a:pt x="2462" y="430"/>
                    <a:pt x="2622" y="430"/>
                  </a:cubicBezTo>
                  <a:cubicBezTo>
                    <a:pt x="2829" y="431"/>
                    <a:pt x="3014" y="431"/>
                    <a:pt x="3180" y="431"/>
                  </a:cubicBezTo>
                  <a:cubicBezTo>
                    <a:pt x="4441" y="431"/>
                    <a:pt x="4612" y="415"/>
                    <a:pt x="4647" y="369"/>
                  </a:cubicBezTo>
                  <a:cubicBezTo>
                    <a:pt x="4713" y="274"/>
                    <a:pt x="4741" y="158"/>
                    <a:pt x="4725" y="44"/>
                  </a:cubicBezTo>
                  <a:cubicBezTo>
                    <a:pt x="4722" y="18"/>
                    <a:pt x="4702" y="0"/>
                    <a:pt x="4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 flipH="1">
              <a:off x="6490860" y="3190157"/>
              <a:ext cx="392431" cy="1334057"/>
            </a:xfrm>
            <a:custGeom>
              <a:avLst/>
              <a:gdLst/>
              <a:ahLst/>
              <a:cxnLst/>
              <a:rect l="l" t="t" r="r" b="b"/>
              <a:pathLst>
                <a:path w="5097" h="17344" extrusionOk="0">
                  <a:moveTo>
                    <a:pt x="5097" y="1"/>
                  </a:moveTo>
                  <a:lnTo>
                    <a:pt x="24" y="61"/>
                  </a:lnTo>
                  <a:cubicBezTo>
                    <a:pt x="24" y="61"/>
                    <a:pt x="0" y="2008"/>
                    <a:pt x="263" y="2609"/>
                  </a:cubicBezTo>
                  <a:cubicBezTo>
                    <a:pt x="526" y="3209"/>
                    <a:pt x="1106" y="5685"/>
                    <a:pt x="1249" y="6743"/>
                  </a:cubicBezTo>
                  <a:cubicBezTo>
                    <a:pt x="1393" y="7800"/>
                    <a:pt x="864" y="11215"/>
                    <a:pt x="1010" y="12774"/>
                  </a:cubicBezTo>
                  <a:cubicBezTo>
                    <a:pt x="1154" y="14335"/>
                    <a:pt x="1633" y="16262"/>
                    <a:pt x="1633" y="16262"/>
                  </a:cubicBezTo>
                  <a:cubicBezTo>
                    <a:pt x="1633" y="16262"/>
                    <a:pt x="1344" y="16429"/>
                    <a:pt x="1418" y="16620"/>
                  </a:cubicBezTo>
                  <a:cubicBezTo>
                    <a:pt x="1490" y="16812"/>
                    <a:pt x="1707" y="17342"/>
                    <a:pt x="1707" y="17342"/>
                  </a:cubicBezTo>
                  <a:cubicBezTo>
                    <a:pt x="1743" y="17343"/>
                    <a:pt x="1779" y="17344"/>
                    <a:pt x="1814" y="17344"/>
                  </a:cubicBezTo>
                  <a:cubicBezTo>
                    <a:pt x="2135" y="17344"/>
                    <a:pt x="2455" y="17303"/>
                    <a:pt x="2765" y="17223"/>
                  </a:cubicBezTo>
                  <a:cubicBezTo>
                    <a:pt x="3246" y="17080"/>
                    <a:pt x="4475" y="16721"/>
                    <a:pt x="4475" y="16721"/>
                  </a:cubicBezTo>
                  <a:cubicBezTo>
                    <a:pt x="4475" y="16721"/>
                    <a:pt x="4475" y="16311"/>
                    <a:pt x="4258" y="16069"/>
                  </a:cubicBezTo>
                  <a:cubicBezTo>
                    <a:pt x="4043" y="15830"/>
                    <a:pt x="3778" y="15637"/>
                    <a:pt x="3730" y="15374"/>
                  </a:cubicBezTo>
                  <a:cubicBezTo>
                    <a:pt x="3682" y="15108"/>
                    <a:pt x="3801" y="12271"/>
                    <a:pt x="4043" y="9266"/>
                  </a:cubicBezTo>
                  <a:cubicBezTo>
                    <a:pt x="4285" y="6261"/>
                    <a:pt x="4763" y="2440"/>
                    <a:pt x="4787" y="2272"/>
                  </a:cubicBezTo>
                  <a:cubicBezTo>
                    <a:pt x="4811" y="2104"/>
                    <a:pt x="5097" y="1"/>
                    <a:pt x="5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 flipH="1">
              <a:off x="6486856" y="3186311"/>
              <a:ext cx="400053" cy="1341980"/>
            </a:xfrm>
            <a:custGeom>
              <a:avLst/>
              <a:gdLst/>
              <a:ahLst/>
              <a:cxnLst/>
              <a:rect l="l" t="t" r="r" b="b"/>
              <a:pathLst>
                <a:path w="5196" h="17447" extrusionOk="0">
                  <a:moveTo>
                    <a:pt x="5085" y="104"/>
                  </a:moveTo>
                  <a:lnTo>
                    <a:pt x="5085" y="104"/>
                  </a:lnTo>
                  <a:cubicBezTo>
                    <a:pt x="5039" y="443"/>
                    <a:pt x="4805" y="2167"/>
                    <a:pt x="4782" y="2316"/>
                  </a:cubicBezTo>
                  <a:cubicBezTo>
                    <a:pt x="4753" y="2514"/>
                    <a:pt x="4274" y="6347"/>
                    <a:pt x="4037" y="9315"/>
                  </a:cubicBezTo>
                  <a:cubicBezTo>
                    <a:pt x="3798" y="12315"/>
                    <a:pt x="3676" y="15166"/>
                    <a:pt x="3726" y="15435"/>
                  </a:cubicBezTo>
                  <a:cubicBezTo>
                    <a:pt x="3766" y="15649"/>
                    <a:pt x="3928" y="15811"/>
                    <a:pt x="4102" y="15984"/>
                  </a:cubicBezTo>
                  <a:cubicBezTo>
                    <a:pt x="4156" y="16040"/>
                    <a:pt x="4214" y="16096"/>
                    <a:pt x="4267" y="16155"/>
                  </a:cubicBezTo>
                  <a:cubicBezTo>
                    <a:pt x="4432" y="16337"/>
                    <a:pt x="4464" y="16631"/>
                    <a:pt x="4470" y="16734"/>
                  </a:cubicBezTo>
                  <a:cubicBezTo>
                    <a:pt x="4259" y="16796"/>
                    <a:pt x="3228" y="17096"/>
                    <a:pt x="2799" y="17226"/>
                  </a:cubicBezTo>
                  <a:cubicBezTo>
                    <a:pt x="2494" y="17305"/>
                    <a:pt x="2180" y="17346"/>
                    <a:pt x="1865" y="17346"/>
                  </a:cubicBezTo>
                  <a:cubicBezTo>
                    <a:pt x="1840" y="17346"/>
                    <a:pt x="1814" y="17346"/>
                    <a:pt x="1788" y="17345"/>
                  </a:cubicBezTo>
                  <a:cubicBezTo>
                    <a:pt x="1742" y="17229"/>
                    <a:pt x="1574" y="16816"/>
                    <a:pt x="1508" y="16656"/>
                  </a:cubicBezTo>
                  <a:cubicBezTo>
                    <a:pt x="1452" y="16508"/>
                    <a:pt x="1701" y="16359"/>
                    <a:pt x="1702" y="16358"/>
                  </a:cubicBezTo>
                  <a:cubicBezTo>
                    <a:pt x="1723" y="16346"/>
                    <a:pt x="1732" y="16324"/>
                    <a:pt x="1727" y="16302"/>
                  </a:cubicBezTo>
                  <a:cubicBezTo>
                    <a:pt x="1723" y="16283"/>
                    <a:pt x="1246" y="14361"/>
                    <a:pt x="1104" y="12822"/>
                  </a:cubicBezTo>
                  <a:cubicBezTo>
                    <a:pt x="1030" y="12016"/>
                    <a:pt x="1135" y="10728"/>
                    <a:pt x="1237" y="9483"/>
                  </a:cubicBezTo>
                  <a:cubicBezTo>
                    <a:pt x="1330" y="8361"/>
                    <a:pt x="1415" y="7300"/>
                    <a:pt x="1346" y="6787"/>
                  </a:cubicBezTo>
                  <a:cubicBezTo>
                    <a:pt x="1204" y="5741"/>
                    <a:pt x="627" y="3256"/>
                    <a:pt x="357" y="2640"/>
                  </a:cubicBezTo>
                  <a:cubicBezTo>
                    <a:pt x="123" y="2110"/>
                    <a:pt x="118" y="469"/>
                    <a:pt x="121" y="163"/>
                  </a:cubicBezTo>
                  <a:lnTo>
                    <a:pt x="5085" y="104"/>
                  </a:lnTo>
                  <a:close/>
                  <a:moveTo>
                    <a:pt x="5142" y="1"/>
                  </a:moveTo>
                  <a:lnTo>
                    <a:pt x="71" y="60"/>
                  </a:lnTo>
                  <a:cubicBezTo>
                    <a:pt x="43" y="60"/>
                    <a:pt x="21" y="82"/>
                    <a:pt x="21" y="110"/>
                  </a:cubicBezTo>
                  <a:cubicBezTo>
                    <a:pt x="21" y="191"/>
                    <a:pt x="0" y="2076"/>
                    <a:pt x="265" y="2680"/>
                  </a:cubicBezTo>
                  <a:cubicBezTo>
                    <a:pt x="532" y="3289"/>
                    <a:pt x="1106" y="5760"/>
                    <a:pt x="1247" y="6801"/>
                  </a:cubicBezTo>
                  <a:cubicBezTo>
                    <a:pt x="1316" y="7303"/>
                    <a:pt x="1231" y="8357"/>
                    <a:pt x="1139" y="9474"/>
                  </a:cubicBezTo>
                  <a:cubicBezTo>
                    <a:pt x="1036" y="10722"/>
                    <a:pt x="932" y="12013"/>
                    <a:pt x="1007" y="12830"/>
                  </a:cubicBezTo>
                  <a:cubicBezTo>
                    <a:pt x="1139" y="14261"/>
                    <a:pt x="1559" y="16020"/>
                    <a:pt x="1624" y="16290"/>
                  </a:cubicBezTo>
                  <a:cubicBezTo>
                    <a:pt x="1543" y="16343"/>
                    <a:pt x="1347" y="16501"/>
                    <a:pt x="1418" y="16689"/>
                  </a:cubicBezTo>
                  <a:cubicBezTo>
                    <a:pt x="1489" y="16881"/>
                    <a:pt x="1705" y="17407"/>
                    <a:pt x="1707" y="17413"/>
                  </a:cubicBezTo>
                  <a:cubicBezTo>
                    <a:pt x="1716" y="17432"/>
                    <a:pt x="1732" y="17444"/>
                    <a:pt x="1752" y="17444"/>
                  </a:cubicBezTo>
                  <a:cubicBezTo>
                    <a:pt x="1788" y="17447"/>
                    <a:pt x="1825" y="17447"/>
                    <a:pt x="1860" y="17447"/>
                  </a:cubicBezTo>
                  <a:cubicBezTo>
                    <a:pt x="2186" y="17447"/>
                    <a:pt x="2510" y="17404"/>
                    <a:pt x="2827" y="17322"/>
                  </a:cubicBezTo>
                  <a:cubicBezTo>
                    <a:pt x="3309" y="17177"/>
                    <a:pt x="4536" y="16818"/>
                    <a:pt x="4536" y="16818"/>
                  </a:cubicBezTo>
                  <a:cubicBezTo>
                    <a:pt x="4558" y="16813"/>
                    <a:pt x="4573" y="16793"/>
                    <a:pt x="4573" y="16771"/>
                  </a:cubicBezTo>
                  <a:cubicBezTo>
                    <a:pt x="4573" y="16751"/>
                    <a:pt x="4570" y="16339"/>
                    <a:pt x="4345" y="16087"/>
                  </a:cubicBezTo>
                  <a:cubicBezTo>
                    <a:pt x="4289" y="16026"/>
                    <a:pt x="4231" y="15969"/>
                    <a:pt x="4175" y="15911"/>
                  </a:cubicBezTo>
                  <a:cubicBezTo>
                    <a:pt x="4013" y="15749"/>
                    <a:pt x="3860" y="15597"/>
                    <a:pt x="3826" y="15415"/>
                  </a:cubicBezTo>
                  <a:cubicBezTo>
                    <a:pt x="3779" y="15149"/>
                    <a:pt x="3900" y="12314"/>
                    <a:pt x="4140" y="9321"/>
                  </a:cubicBezTo>
                  <a:cubicBezTo>
                    <a:pt x="4377" y="6357"/>
                    <a:pt x="4856" y="2527"/>
                    <a:pt x="4884" y="2329"/>
                  </a:cubicBezTo>
                  <a:cubicBezTo>
                    <a:pt x="4908" y="2164"/>
                    <a:pt x="5189" y="79"/>
                    <a:pt x="5194" y="58"/>
                  </a:cubicBezTo>
                  <a:cubicBezTo>
                    <a:pt x="5195" y="44"/>
                    <a:pt x="5189" y="29"/>
                    <a:pt x="5180" y="17"/>
                  </a:cubicBezTo>
                  <a:cubicBezTo>
                    <a:pt x="5172" y="7"/>
                    <a:pt x="5158" y="2"/>
                    <a:pt x="5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 flipH="1">
              <a:off x="6600574" y="3010249"/>
              <a:ext cx="168614" cy="141913"/>
            </a:xfrm>
            <a:custGeom>
              <a:avLst/>
              <a:gdLst/>
              <a:ahLst/>
              <a:cxnLst/>
              <a:rect l="l" t="t" r="r" b="b"/>
              <a:pathLst>
                <a:path w="2190" h="1845" extrusionOk="0">
                  <a:moveTo>
                    <a:pt x="2026" y="1"/>
                  </a:moveTo>
                  <a:cubicBezTo>
                    <a:pt x="2012" y="1"/>
                    <a:pt x="1999" y="6"/>
                    <a:pt x="1989" y="17"/>
                  </a:cubicBezTo>
                  <a:cubicBezTo>
                    <a:pt x="1430" y="629"/>
                    <a:pt x="770" y="1124"/>
                    <a:pt x="30" y="1494"/>
                  </a:cubicBezTo>
                  <a:cubicBezTo>
                    <a:pt x="17" y="1501"/>
                    <a:pt x="8" y="1513"/>
                    <a:pt x="4" y="1525"/>
                  </a:cubicBezTo>
                  <a:cubicBezTo>
                    <a:pt x="1" y="1540"/>
                    <a:pt x="2" y="1553"/>
                    <a:pt x="10" y="1566"/>
                  </a:cubicBezTo>
                  <a:lnTo>
                    <a:pt x="157" y="1818"/>
                  </a:lnTo>
                  <a:cubicBezTo>
                    <a:pt x="166" y="1834"/>
                    <a:pt x="185" y="1845"/>
                    <a:pt x="201" y="1845"/>
                  </a:cubicBezTo>
                  <a:cubicBezTo>
                    <a:pt x="209" y="1845"/>
                    <a:pt x="218" y="1842"/>
                    <a:pt x="225" y="1837"/>
                  </a:cubicBezTo>
                  <a:cubicBezTo>
                    <a:pt x="288" y="1802"/>
                    <a:pt x="1794" y="1002"/>
                    <a:pt x="2176" y="262"/>
                  </a:cubicBezTo>
                  <a:cubicBezTo>
                    <a:pt x="2189" y="235"/>
                    <a:pt x="2178" y="206"/>
                    <a:pt x="2154" y="194"/>
                  </a:cubicBezTo>
                  <a:cubicBezTo>
                    <a:pt x="2147" y="190"/>
                    <a:pt x="2139" y="188"/>
                    <a:pt x="2131" y="188"/>
                  </a:cubicBezTo>
                  <a:cubicBezTo>
                    <a:pt x="2112" y="188"/>
                    <a:pt x="2095" y="199"/>
                    <a:pt x="2086" y="216"/>
                  </a:cubicBezTo>
                  <a:cubicBezTo>
                    <a:pt x="1755" y="860"/>
                    <a:pt x="471" y="1588"/>
                    <a:pt x="219" y="1724"/>
                  </a:cubicBezTo>
                  <a:lnTo>
                    <a:pt x="123" y="1560"/>
                  </a:lnTo>
                  <a:cubicBezTo>
                    <a:pt x="857" y="1189"/>
                    <a:pt x="1509" y="692"/>
                    <a:pt x="2064" y="85"/>
                  </a:cubicBezTo>
                  <a:cubicBezTo>
                    <a:pt x="2082" y="63"/>
                    <a:pt x="2080" y="32"/>
                    <a:pt x="2060" y="13"/>
                  </a:cubicBezTo>
                  <a:cubicBezTo>
                    <a:pt x="2050" y="5"/>
                    <a:pt x="2037" y="1"/>
                    <a:pt x="2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 flipH="1">
              <a:off x="6615126" y="3246537"/>
              <a:ext cx="80072" cy="168142"/>
            </a:xfrm>
            <a:custGeom>
              <a:avLst/>
              <a:gdLst/>
              <a:ahLst/>
              <a:cxnLst/>
              <a:rect l="l" t="t" r="r" b="b"/>
              <a:pathLst>
                <a:path w="1040" h="2186" extrusionOk="0">
                  <a:moveTo>
                    <a:pt x="993" y="0"/>
                  </a:moveTo>
                  <a:cubicBezTo>
                    <a:pt x="960" y="0"/>
                    <a:pt x="941" y="21"/>
                    <a:pt x="938" y="49"/>
                  </a:cubicBezTo>
                  <a:cubicBezTo>
                    <a:pt x="915" y="443"/>
                    <a:pt x="838" y="1154"/>
                    <a:pt x="583" y="1502"/>
                  </a:cubicBezTo>
                  <a:cubicBezTo>
                    <a:pt x="204" y="2018"/>
                    <a:pt x="42" y="2089"/>
                    <a:pt x="42" y="2089"/>
                  </a:cubicBezTo>
                  <a:cubicBezTo>
                    <a:pt x="16" y="2098"/>
                    <a:pt x="1" y="2127"/>
                    <a:pt x="10" y="2152"/>
                  </a:cubicBezTo>
                  <a:cubicBezTo>
                    <a:pt x="19" y="2173"/>
                    <a:pt x="38" y="2186"/>
                    <a:pt x="58" y="2186"/>
                  </a:cubicBezTo>
                  <a:cubicBezTo>
                    <a:pt x="63" y="2186"/>
                    <a:pt x="70" y="2186"/>
                    <a:pt x="75" y="2182"/>
                  </a:cubicBezTo>
                  <a:cubicBezTo>
                    <a:pt x="94" y="2176"/>
                    <a:pt x="265" y="2105"/>
                    <a:pt x="664" y="1561"/>
                  </a:cubicBezTo>
                  <a:cubicBezTo>
                    <a:pt x="920" y="1210"/>
                    <a:pt x="1010" y="547"/>
                    <a:pt x="1040" y="53"/>
                  </a:cubicBezTo>
                  <a:cubicBezTo>
                    <a:pt x="1040" y="27"/>
                    <a:pt x="1019" y="3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 flipH="1">
              <a:off x="6614048" y="3213847"/>
              <a:ext cx="7930" cy="20537"/>
            </a:xfrm>
            <a:custGeom>
              <a:avLst/>
              <a:gdLst/>
              <a:ahLst/>
              <a:cxnLst/>
              <a:rect l="l" t="t" r="r" b="b"/>
              <a:pathLst>
                <a:path w="103" h="267" extrusionOk="0">
                  <a:moveTo>
                    <a:pt x="50" y="1"/>
                  </a:moveTo>
                  <a:cubicBezTo>
                    <a:pt x="22" y="1"/>
                    <a:pt x="0" y="23"/>
                    <a:pt x="0" y="50"/>
                  </a:cubicBezTo>
                  <a:lnTo>
                    <a:pt x="0" y="216"/>
                  </a:lnTo>
                  <a:cubicBezTo>
                    <a:pt x="0" y="244"/>
                    <a:pt x="22" y="266"/>
                    <a:pt x="50" y="266"/>
                  </a:cubicBezTo>
                  <a:cubicBezTo>
                    <a:pt x="80" y="266"/>
                    <a:pt x="102" y="241"/>
                    <a:pt x="101" y="216"/>
                  </a:cubicBezTo>
                  <a:lnTo>
                    <a:pt x="101" y="50"/>
                  </a:lnTo>
                  <a:cubicBezTo>
                    <a:pt x="101" y="23"/>
                    <a:pt x="7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 flipH="1">
              <a:off x="6655393" y="4265218"/>
              <a:ext cx="44964" cy="229676"/>
            </a:xfrm>
            <a:custGeom>
              <a:avLst/>
              <a:gdLst/>
              <a:ahLst/>
              <a:cxnLst/>
              <a:rect l="l" t="t" r="r" b="b"/>
              <a:pathLst>
                <a:path w="584" h="2986" extrusionOk="0">
                  <a:moveTo>
                    <a:pt x="54" y="1"/>
                  </a:moveTo>
                  <a:cubicBezTo>
                    <a:pt x="52" y="1"/>
                    <a:pt x="50" y="1"/>
                    <a:pt x="49" y="1"/>
                  </a:cubicBezTo>
                  <a:cubicBezTo>
                    <a:pt x="21" y="2"/>
                    <a:pt x="0" y="26"/>
                    <a:pt x="2" y="54"/>
                  </a:cubicBezTo>
                  <a:cubicBezTo>
                    <a:pt x="43" y="593"/>
                    <a:pt x="112" y="1277"/>
                    <a:pt x="208" y="1464"/>
                  </a:cubicBezTo>
                  <a:cubicBezTo>
                    <a:pt x="354" y="1741"/>
                    <a:pt x="296" y="1906"/>
                    <a:pt x="248" y="2054"/>
                  </a:cubicBezTo>
                  <a:cubicBezTo>
                    <a:pt x="220" y="2132"/>
                    <a:pt x="196" y="2206"/>
                    <a:pt x="203" y="2287"/>
                  </a:cubicBezTo>
                  <a:cubicBezTo>
                    <a:pt x="218" y="2421"/>
                    <a:pt x="314" y="2492"/>
                    <a:pt x="385" y="2540"/>
                  </a:cubicBezTo>
                  <a:cubicBezTo>
                    <a:pt x="451" y="2589"/>
                    <a:pt x="464" y="2604"/>
                    <a:pt x="458" y="2621"/>
                  </a:cubicBezTo>
                  <a:cubicBezTo>
                    <a:pt x="422" y="2720"/>
                    <a:pt x="382" y="2817"/>
                    <a:pt x="333" y="2912"/>
                  </a:cubicBezTo>
                  <a:cubicBezTo>
                    <a:pt x="321" y="2937"/>
                    <a:pt x="332" y="2966"/>
                    <a:pt x="355" y="2979"/>
                  </a:cubicBezTo>
                  <a:cubicBezTo>
                    <a:pt x="363" y="2982"/>
                    <a:pt x="370" y="2985"/>
                    <a:pt x="377" y="2985"/>
                  </a:cubicBezTo>
                  <a:cubicBezTo>
                    <a:pt x="396" y="2985"/>
                    <a:pt x="414" y="2973"/>
                    <a:pt x="424" y="2956"/>
                  </a:cubicBezTo>
                  <a:cubicBezTo>
                    <a:pt x="472" y="2857"/>
                    <a:pt x="516" y="2757"/>
                    <a:pt x="553" y="2654"/>
                  </a:cubicBezTo>
                  <a:cubicBezTo>
                    <a:pt x="584" y="2559"/>
                    <a:pt x="506" y="2502"/>
                    <a:pt x="442" y="2458"/>
                  </a:cubicBezTo>
                  <a:cubicBezTo>
                    <a:pt x="377" y="2412"/>
                    <a:pt x="311" y="2363"/>
                    <a:pt x="302" y="2275"/>
                  </a:cubicBezTo>
                  <a:cubicBezTo>
                    <a:pt x="296" y="2216"/>
                    <a:pt x="317" y="2156"/>
                    <a:pt x="340" y="2086"/>
                  </a:cubicBezTo>
                  <a:cubicBezTo>
                    <a:pt x="395" y="1929"/>
                    <a:pt x="461" y="1733"/>
                    <a:pt x="296" y="1419"/>
                  </a:cubicBezTo>
                  <a:cubicBezTo>
                    <a:pt x="228" y="1287"/>
                    <a:pt x="156" y="786"/>
                    <a:pt x="102" y="47"/>
                  </a:cubicBezTo>
                  <a:cubicBezTo>
                    <a:pt x="100" y="20"/>
                    <a:pt x="78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 flipH="1">
              <a:off x="6675796" y="3319300"/>
              <a:ext cx="34955" cy="915241"/>
            </a:xfrm>
            <a:custGeom>
              <a:avLst/>
              <a:gdLst/>
              <a:ahLst/>
              <a:cxnLst/>
              <a:rect l="l" t="t" r="r" b="b"/>
              <a:pathLst>
                <a:path w="454" h="11899" extrusionOk="0">
                  <a:moveTo>
                    <a:pt x="161" y="0"/>
                  </a:moveTo>
                  <a:cubicBezTo>
                    <a:pt x="159" y="0"/>
                    <a:pt x="157" y="0"/>
                    <a:pt x="156" y="1"/>
                  </a:cubicBezTo>
                  <a:cubicBezTo>
                    <a:pt x="128" y="2"/>
                    <a:pt x="107" y="26"/>
                    <a:pt x="110" y="54"/>
                  </a:cubicBezTo>
                  <a:cubicBezTo>
                    <a:pt x="163" y="790"/>
                    <a:pt x="229" y="1713"/>
                    <a:pt x="274" y="2336"/>
                  </a:cubicBezTo>
                  <a:cubicBezTo>
                    <a:pt x="355" y="3496"/>
                    <a:pt x="277" y="6893"/>
                    <a:pt x="106" y="8180"/>
                  </a:cubicBezTo>
                  <a:cubicBezTo>
                    <a:pt x="1" y="8955"/>
                    <a:pt x="29" y="10626"/>
                    <a:pt x="100" y="11851"/>
                  </a:cubicBezTo>
                  <a:cubicBezTo>
                    <a:pt x="101" y="11879"/>
                    <a:pt x="125" y="11898"/>
                    <a:pt x="150" y="11898"/>
                  </a:cubicBezTo>
                  <a:lnTo>
                    <a:pt x="151" y="11898"/>
                  </a:lnTo>
                  <a:cubicBezTo>
                    <a:pt x="179" y="11897"/>
                    <a:pt x="201" y="11873"/>
                    <a:pt x="200" y="11845"/>
                  </a:cubicBezTo>
                  <a:cubicBezTo>
                    <a:pt x="128" y="10626"/>
                    <a:pt x="100" y="8962"/>
                    <a:pt x="206" y="8192"/>
                  </a:cubicBezTo>
                  <a:cubicBezTo>
                    <a:pt x="377" y="6902"/>
                    <a:pt x="453" y="3495"/>
                    <a:pt x="372" y="2329"/>
                  </a:cubicBezTo>
                  <a:cubicBezTo>
                    <a:pt x="328" y="1706"/>
                    <a:pt x="262" y="785"/>
                    <a:pt x="209" y="46"/>
                  </a:cubicBezTo>
                  <a:cubicBezTo>
                    <a:pt x="207" y="20"/>
                    <a:pt x="18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 flipH="1">
              <a:off x="6696892" y="3226462"/>
              <a:ext cx="12473" cy="66611"/>
            </a:xfrm>
            <a:custGeom>
              <a:avLst/>
              <a:gdLst/>
              <a:ahLst/>
              <a:cxnLst/>
              <a:rect l="l" t="t" r="r" b="b"/>
              <a:pathLst>
                <a:path w="162" h="866" extrusionOk="0">
                  <a:moveTo>
                    <a:pt x="52" y="0"/>
                  </a:moveTo>
                  <a:cubicBezTo>
                    <a:pt x="51" y="0"/>
                    <a:pt x="50" y="0"/>
                    <a:pt x="49" y="1"/>
                  </a:cubicBezTo>
                  <a:cubicBezTo>
                    <a:pt x="21" y="2"/>
                    <a:pt x="1" y="26"/>
                    <a:pt x="4" y="54"/>
                  </a:cubicBezTo>
                  <a:lnTo>
                    <a:pt x="60" y="820"/>
                  </a:lnTo>
                  <a:cubicBezTo>
                    <a:pt x="63" y="846"/>
                    <a:pt x="85" y="866"/>
                    <a:pt x="110" y="866"/>
                  </a:cubicBezTo>
                  <a:lnTo>
                    <a:pt x="114" y="866"/>
                  </a:lnTo>
                  <a:cubicBezTo>
                    <a:pt x="141" y="864"/>
                    <a:pt x="161" y="841"/>
                    <a:pt x="160" y="813"/>
                  </a:cubicBezTo>
                  <a:lnTo>
                    <a:pt x="102" y="46"/>
                  </a:lnTo>
                  <a:cubicBezTo>
                    <a:pt x="101" y="19"/>
                    <a:pt x="7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6"/>
          <p:cNvSpPr txBox="1"/>
          <p:nvPr/>
        </p:nvSpPr>
        <p:spPr>
          <a:xfrm>
            <a:off x="5961574" y="1313813"/>
            <a:ext cx="1591408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500" dirty="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Feedback</a:t>
            </a:r>
            <a:endParaRPr sz="2500" dirty="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6202426" y="2721013"/>
            <a:ext cx="1161032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Ignored</a:t>
            </a:r>
            <a:endParaRPr sz="2500" dirty="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334" name="Google Shape;334;p36"/>
          <p:cNvCxnSpPr/>
          <p:nvPr/>
        </p:nvCxnSpPr>
        <p:spPr>
          <a:xfrm>
            <a:off x="721650" y="3918175"/>
            <a:ext cx="4494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5"/>
          <p:cNvSpPr txBox="1">
            <a:spLocks noGrp="1"/>
          </p:cNvSpPr>
          <p:nvPr>
            <p:ph type="ctrTitle"/>
          </p:nvPr>
        </p:nvSpPr>
        <p:spPr>
          <a:xfrm>
            <a:off x="162683" y="120219"/>
            <a:ext cx="5872239" cy="722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lt1"/>
                </a:solidFill>
              </a:rPr>
              <a:t>Data Exploration</a:t>
            </a:r>
            <a:endParaRPr sz="4200" dirty="0"/>
          </a:p>
        </p:txBody>
      </p:sp>
      <p:cxnSp>
        <p:nvCxnSpPr>
          <p:cNvPr id="803" name="Google Shape;803;p45"/>
          <p:cNvCxnSpPr/>
          <p:nvPr/>
        </p:nvCxnSpPr>
        <p:spPr>
          <a:xfrm>
            <a:off x="6758500" y="4022026"/>
            <a:ext cx="1012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2B2B9D0-9230-63A3-2558-BA1DE8B6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75" y="670457"/>
            <a:ext cx="3796263" cy="3698344"/>
          </a:xfrm>
          <a:prstGeom prst="rect">
            <a:avLst/>
          </a:prstGeom>
        </p:spPr>
      </p:pic>
      <p:pic>
        <p:nvPicPr>
          <p:cNvPr id="19" name="Picture 18" descr="A person walking with a stick&#10;&#10;AI-generated content may be incorrect.">
            <a:extLst>
              <a:ext uri="{FF2B5EF4-FFF2-40B4-BE49-F238E27FC236}">
                <a16:creationId xmlns:a16="http://schemas.microsoft.com/office/drawing/2014/main" id="{6C1505C5-90FF-F0D5-D415-FA6066A0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033" y="1421258"/>
            <a:ext cx="3430450" cy="3430450"/>
          </a:xfrm>
          <a:prstGeom prst="rect">
            <a:avLst/>
          </a:prstGeom>
        </p:spPr>
      </p:pic>
      <p:pic>
        <p:nvPicPr>
          <p:cNvPr id="23" name="Graphic 22" descr="Speech outline">
            <a:extLst>
              <a:ext uri="{FF2B5EF4-FFF2-40B4-BE49-F238E27FC236}">
                <a16:creationId xmlns:a16="http://schemas.microsoft.com/office/drawing/2014/main" id="{E93C2F87-CC76-3A19-4F11-08891EEE1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13" y="572878"/>
            <a:ext cx="3716805" cy="19440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E1072F6-EEE2-F0FB-057D-69545F57CFC9}"/>
              </a:ext>
            </a:extLst>
          </p:cNvPr>
          <p:cNvSpPr txBox="1"/>
          <p:nvPr/>
        </p:nvSpPr>
        <p:spPr>
          <a:xfrm>
            <a:off x="803729" y="1051926"/>
            <a:ext cx="2436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Was great now I cant even get on the site. </a:t>
            </a:r>
            <a:r>
              <a:rPr lang="en-AU" dirty="0" err="1"/>
              <a:t>WhTs</a:t>
            </a:r>
            <a:r>
              <a:rPr lang="en-AU" dirty="0"/>
              <a:t> going on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7F6CC9-5AEA-D330-4293-2EFCC5F39143}"/>
              </a:ext>
            </a:extLst>
          </p:cNvPr>
          <p:cNvSpPr/>
          <p:nvPr/>
        </p:nvSpPr>
        <p:spPr>
          <a:xfrm>
            <a:off x="5625635" y="2807656"/>
            <a:ext cx="788694" cy="733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F19A0278-286B-2E24-FB9B-87109B48A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1308" y="2660520"/>
            <a:ext cx="1945769" cy="1109014"/>
          </a:xfrm>
          <a:prstGeom prst="rect">
            <a:avLst/>
          </a:prstGeom>
        </p:spPr>
      </p:pic>
      <p:sp>
        <p:nvSpPr>
          <p:cNvPr id="31" name="Google Shape;789;p45">
            <a:extLst>
              <a:ext uri="{FF2B5EF4-FFF2-40B4-BE49-F238E27FC236}">
                <a16:creationId xmlns:a16="http://schemas.microsoft.com/office/drawing/2014/main" id="{2C3D9675-0640-89AC-E78A-75AE9CFFE4CB}"/>
              </a:ext>
            </a:extLst>
          </p:cNvPr>
          <p:cNvSpPr txBox="1">
            <a:spLocks/>
          </p:cNvSpPr>
          <p:nvPr/>
        </p:nvSpPr>
        <p:spPr>
          <a:xfrm>
            <a:off x="717369" y="4368801"/>
            <a:ext cx="5872239" cy="72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4200" i="1" dirty="0">
                <a:solidFill>
                  <a:srgbClr val="FF0000"/>
                </a:solidFill>
              </a:rPr>
              <a:t>Recoverable Customer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C1EFDE-BE03-1D74-98D0-C6473E777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068" y="1514007"/>
            <a:ext cx="6035932" cy="3539552"/>
          </a:xfrm>
          <a:prstGeom prst="rect">
            <a:avLst/>
          </a:prstGeom>
        </p:spPr>
      </p:pic>
      <p:sp>
        <p:nvSpPr>
          <p:cNvPr id="13" name="Google Shape;789;p45">
            <a:extLst>
              <a:ext uri="{FF2B5EF4-FFF2-40B4-BE49-F238E27FC236}">
                <a16:creationId xmlns:a16="http://schemas.microsoft.com/office/drawing/2014/main" id="{F51AAD27-93AF-FB28-371A-33F0FD9D9319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0" y="118236"/>
            <a:ext cx="8273373" cy="729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lt1"/>
                </a:solidFill>
              </a:rPr>
              <a:t>Language Sentiment Exploration</a:t>
            </a:r>
            <a:endParaRPr sz="4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A4FEE-CCBF-6892-3005-50DEDA2D835B}"/>
              </a:ext>
            </a:extLst>
          </p:cNvPr>
          <p:cNvSpPr/>
          <p:nvPr/>
        </p:nvSpPr>
        <p:spPr>
          <a:xfrm>
            <a:off x="3631366" y="1633928"/>
            <a:ext cx="1102445" cy="22803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61E5C9D-06E1-E773-1DDE-68A62DD959BC}"/>
              </a:ext>
            </a:extLst>
          </p:cNvPr>
          <p:cNvSpPr/>
          <p:nvPr/>
        </p:nvSpPr>
        <p:spPr>
          <a:xfrm rot="317670">
            <a:off x="1523043" y="2027920"/>
            <a:ext cx="2098623" cy="3072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Google Shape;789;p45">
            <a:extLst>
              <a:ext uri="{FF2B5EF4-FFF2-40B4-BE49-F238E27FC236}">
                <a16:creationId xmlns:a16="http://schemas.microsoft.com/office/drawing/2014/main" id="{34C06A30-F438-1F98-6AB6-7811D0B6F35B}"/>
              </a:ext>
            </a:extLst>
          </p:cNvPr>
          <p:cNvSpPr txBox="1">
            <a:spLocks/>
          </p:cNvSpPr>
          <p:nvPr/>
        </p:nvSpPr>
        <p:spPr>
          <a:xfrm>
            <a:off x="88743" y="1514007"/>
            <a:ext cx="1637727" cy="72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600" dirty="0">
                <a:solidFill>
                  <a:schemeClr val="tx1"/>
                </a:solidFill>
              </a:rPr>
              <a:t>Positive</a:t>
            </a:r>
          </a:p>
        </p:txBody>
      </p:sp>
      <p:sp>
        <p:nvSpPr>
          <p:cNvPr id="19" name="Google Shape;789;p45">
            <a:extLst>
              <a:ext uri="{FF2B5EF4-FFF2-40B4-BE49-F238E27FC236}">
                <a16:creationId xmlns:a16="http://schemas.microsoft.com/office/drawing/2014/main" id="{E5C94498-E108-D995-A87C-DE4FFDD6C10E}"/>
              </a:ext>
            </a:extLst>
          </p:cNvPr>
          <p:cNvSpPr txBox="1">
            <a:spLocks/>
          </p:cNvSpPr>
          <p:nvPr/>
        </p:nvSpPr>
        <p:spPr>
          <a:xfrm>
            <a:off x="88742" y="1964958"/>
            <a:ext cx="1637727" cy="72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600" dirty="0">
                <a:solidFill>
                  <a:schemeClr val="tx1"/>
                </a:solidFill>
              </a:rPr>
              <a:t>Neutral</a:t>
            </a:r>
          </a:p>
        </p:txBody>
      </p:sp>
      <p:sp>
        <p:nvSpPr>
          <p:cNvPr id="21" name="Google Shape;789;p45">
            <a:extLst>
              <a:ext uri="{FF2B5EF4-FFF2-40B4-BE49-F238E27FC236}">
                <a16:creationId xmlns:a16="http://schemas.microsoft.com/office/drawing/2014/main" id="{75449344-6E78-163F-91D2-97283B0976CA}"/>
              </a:ext>
            </a:extLst>
          </p:cNvPr>
          <p:cNvSpPr txBox="1">
            <a:spLocks/>
          </p:cNvSpPr>
          <p:nvPr/>
        </p:nvSpPr>
        <p:spPr>
          <a:xfrm>
            <a:off x="4900772" y="2365425"/>
            <a:ext cx="4076268" cy="55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3000" dirty="0">
                <a:solidFill>
                  <a:srgbClr val="FF0000"/>
                </a:solidFill>
                <a:latin typeface="NanumGothicExtraBold" pitchFamily="2" charset="-127"/>
                <a:ea typeface="NanumGothicExtraBold" pitchFamily="2" charset="-127"/>
              </a:rPr>
              <a:t>What They Say </a:t>
            </a:r>
            <a:r>
              <a:rPr lang="en-AU" sz="3000" b="0" i="0" dirty="0">
                <a:solidFill>
                  <a:srgbClr val="FF0000"/>
                </a:solidFill>
                <a:effectLst/>
                <a:latin typeface="NanumGothicExtraBold" pitchFamily="2" charset="-127"/>
                <a:ea typeface="NanumGothicExtraBold" pitchFamily="2" charset="-127"/>
              </a:rPr>
              <a:t>≠ What They Click</a:t>
            </a:r>
            <a:endParaRPr lang="en-AU" sz="3000" dirty="0">
              <a:solidFill>
                <a:srgbClr val="FF0000"/>
              </a:solidFill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23" name="Google Shape;789;p45">
            <a:extLst>
              <a:ext uri="{FF2B5EF4-FFF2-40B4-BE49-F238E27FC236}">
                <a16:creationId xmlns:a16="http://schemas.microsoft.com/office/drawing/2014/main" id="{2E2342E3-6E39-C9C3-3DD9-43960872E645}"/>
              </a:ext>
            </a:extLst>
          </p:cNvPr>
          <p:cNvSpPr txBox="1">
            <a:spLocks/>
          </p:cNvSpPr>
          <p:nvPr/>
        </p:nvSpPr>
        <p:spPr>
          <a:xfrm>
            <a:off x="1281709" y="736207"/>
            <a:ext cx="8273373" cy="72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800" dirty="0">
                <a:solidFill>
                  <a:schemeClr val="tx1"/>
                </a:solidFill>
              </a:rPr>
              <a:t>Are you Misreading your Customers?</a:t>
            </a:r>
          </a:p>
        </p:txBody>
      </p:sp>
      <p:pic>
        <p:nvPicPr>
          <p:cNvPr id="25" name="Picture 24" descr="A cartoon of a person with his hands up&#10;&#10;AI-generated content may be incorrect.">
            <a:extLst>
              <a:ext uri="{FF2B5EF4-FFF2-40B4-BE49-F238E27FC236}">
                <a16:creationId xmlns:a16="http://schemas.microsoft.com/office/drawing/2014/main" id="{4171D72C-983E-9E34-5F35-808265A2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8671"/>
            <a:ext cx="2520337" cy="252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  <p:bldP spid="19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6"/>
          <p:cNvSpPr txBox="1">
            <a:spLocks noGrp="1"/>
          </p:cNvSpPr>
          <p:nvPr>
            <p:ph type="title" idx="4294967295"/>
          </p:nvPr>
        </p:nvSpPr>
        <p:spPr>
          <a:xfrm>
            <a:off x="-35560" y="167369"/>
            <a:ext cx="9535159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Supervised Modelling – Detecting Dissatisfaction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sz="2800" dirty="0">
                <a:solidFill>
                  <a:schemeClr val="tx1"/>
                </a:solidFill>
              </a:rPr>
              <a:t>Teaching Models to Understand Customer Language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" name="Google Shape;812;p46">
            <a:extLst>
              <a:ext uri="{FF2B5EF4-FFF2-40B4-BE49-F238E27FC236}">
                <a16:creationId xmlns:a16="http://schemas.microsoft.com/office/drawing/2014/main" id="{EDA77A1A-9D0B-0C60-65D7-85C9EDD94A38}"/>
              </a:ext>
            </a:extLst>
          </p:cNvPr>
          <p:cNvSpPr txBox="1">
            <a:spLocks/>
          </p:cNvSpPr>
          <p:nvPr/>
        </p:nvSpPr>
        <p:spPr>
          <a:xfrm>
            <a:off x="111760" y="1170940"/>
            <a:ext cx="9535159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Engineered Features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– Tested for relevance, chosen by me</a:t>
            </a:r>
          </a:p>
          <a:p>
            <a:r>
              <a:rPr lang="en-US" sz="2400" dirty="0">
                <a:solidFill>
                  <a:schemeClr val="tx1"/>
                </a:solidFill>
              </a:rPr>
              <a:t>- E.g. Sentiment Polarity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br>
              <a:rPr lang="en-US" sz="2600" dirty="0">
                <a:solidFill>
                  <a:schemeClr val="tx1"/>
                </a:solidFill>
              </a:rPr>
            </a:b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6" name="Picture 5" descr="A person helping another person to climb a red and white bar&#10;&#10;AI-generated content may be incorrect.">
            <a:extLst>
              <a:ext uri="{FF2B5EF4-FFF2-40B4-BE49-F238E27FC236}">
                <a16:creationId xmlns:a16="http://schemas.microsoft.com/office/drawing/2014/main" id="{8C59CABD-7926-EE2E-4FFD-E1DD83C0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70" y="2291080"/>
            <a:ext cx="2715260" cy="2715260"/>
          </a:xfrm>
          <a:prstGeom prst="rect">
            <a:avLst/>
          </a:prstGeom>
        </p:spPr>
      </p:pic>
      <p:sp>
        <p:nvSpPr>
          <p:cNvPr id="7" name="Google Shape;812;p46">
            <a:extLst>
              <a:ext uri="{FF2B5EF4-FFF2-40B4-BE49-F238E27FC236}">
                <a16:creationId xmlns:a16="http://schemas.microsoft.com/office/drawing/2014/main" id="{136C540A-C1E7-C28E-38E1-3442AE572C3F}"/>
              </a:ext>
            </a:extLst>
          </p:cNvPr>
          <p:cNvSpPr txBox="1">
            <a:spLocks/>
          </p:cNvSpPr>
          <p:nvPr/>
        </p:nvSpPr>
        <p:spPr>
          <a:xfrm>
            <a:off x="4028439" y="2291080"/>
            <a:ext cx="381001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US" sz="6400" dirty="0">
                <a:solidFill>
                  <a:srgbClr val="FF0000"/>
                </a:solidFill>
              </a:rPr>
              <a:t>+</a:t>
            </a:r>
            <a:br>
              <a:rPr lang="en-US" sz="2600" dirty="0">
                <a:solidFill>
                  <a:schemeClr val="tx1"/>
                </a:solidFill>
              </a:rPr>
            </a:b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8" name="Google Shape;812;p46">
            <a:extLst>
              <a:ext uri="{FF2B5EF4-FFF2-40B4-BE49-F238E27FC236}">
                <a16:creationId xmlns:a16="http://schemas.microsoft.com/office/drawing/2014/main" id="{70BCE4B8-7DEB-1363-2ADF-0F8D174F1C7E}"/>
              </a:ext>
            </a:extLst>
          </p:cNvPr>
          <p:cNvSpPr txBox="1">
            <a:spLocks/>
          </p:cNvSpPr>
          <p:nvPr/>
        </p:nvSpPr>
        <p:spPr>
          <a:xfrm>
            <a:off x="64770" y="3091338"/>
            <a:ext cx="9535159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BERT Embeddings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Deep Language Comprehension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Captures Tone, Structure &amp; Subtlety</a:t>
            </a:r>
            <a:br>
              <a:rPr lang="en-US" sz="2600" dirty="0">
                <a:solidFill>
                  <a:schemeClr val="tx1"/>
                </a:solidFill>
              </a:rPr>
            </a:b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9" name="Google Shape;812;p46">
            <a:extLst>
              <a:ext uri="{FF2B5EF4-FFF2-40B4-BE49-F238E27FC236}">
                <a16:creationId xmlns:a16="http://schemas.microsoft.com/office/drawing/2014/main" id="{24EF247E-80BE-699D-47E7-F323DF98025C}"/>
              </a:ext>
            </a:extLst>
          </p:cNvPr>
          <p:cNvSpPr txBox="1">
            <a:spLocks/>
          </p:cNvSpPr>
          <p:nvPr/>
        </p:nvSpPr>
        <p:spPr>
          <a:xfrm>
            <a:off x="111760" y="4503737"/>
            <a:ext cx="9535159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Combined for Robust Hybrid Model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3E24E308-D7B2-F0B0-38B4-D52B12869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1150190"/>
            <a:ext cx="914400" cy="914400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CF8F023C-6CB0-562B-379B-F1C30DD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89194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5" name="Google Shape;885;p47"/>
          <p:cNvCxnSpPr/>
          <p:nvPr/>
        </p:nvCxnSpPr>
        <p:spPr>
          <a:xfrm>
            <a:off x="1724875" y="3082600"/>
            <a:ext cx="1162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59;p47">
            <a:extLst>
              <a:ext uri="{FF2B5EF4-FFF2-40B4-BE49-F238E27FC236}">
                <a16:creationId xmlns:a16="http://schemas.microsoft.com/office/drawing/2014/main" id="{1D96E36B-7312-4D1E-B3EC-4940D034CF6F}"/>
              </a:ext>
            </a:extLst>
          </p:cNvPr>
          <p:cNvSpPr txBox="1">
            <a:spLocks/>
          </p:cNvSpPr>
          <p:nvPr/>
        </p:nvSpPr>
        <p:spPr>
          <a:xfrm>
            <a:off x="429261" y="75182"/>
            <a:ext cx="9169399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AU" dirty="0"/>
              <a:t>Model Performance - Amazon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5F0FD-81CD-708A-F031-DDA98F72E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1" y="1457962"/>
            <a:ext cx="4372813" cy="3373117"/>
          </a:xfrm>
          <a:prstGeom prst="rect">
            <a:avLst/>
          </a:prstGeom>
        </p:spPr>
      </p:pic>
      <p:sp>
        <p:nvSpPr>
          <p:cNvPr id="17" name="Google Shape;859;p47">
            <a:extLst>
              <a:ext uri="{FF2B5EF4-FFF2-40B4-BE49-F238E27FC236}">
                <a16:creationId xmlns:a16="http://schemas.microsoft.com/office/drawing/2014/main" id="{E2A453AD-54DF-08B3-317A-7555743CEED3}"/>
              </a:ext>
            </a:extLst>
          </p:cNvPr>
          <p:cNvSpPr txBox="1">
            <a:spLocks/>
          </p:cNvSpPr>
          <p:nvPr/>
        </p:nvSpPr>
        <p:spPr>
          <a:xfrm>
            <a:off x="4913596" y="2645329"/>
            <a:ext cx="407300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AU" sz="2600" dirty="0">
                <a:solidFill>
                  <a:srgbClr val="FF0000"/>
                </a:solidFill>
              </a:rPr>
              <a:t>High ROC </a:t>
            </a:r>
            <a:r>
              <a:rPr lang="en-AU" sz="2600" dirty="0"/>
              <a:t>= Better Separation of Unhappy vs Happy Customers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F3AECC50-9667-7088-1712-66A421862E94}"/>
              </a:ext>
            </a:extLst>
          </p:cNvPr>
          <p:cNvSpPr/>
          <p:nvPr/>
        </p:nvSpPr>
        <p:spPr>
          <a:xfrm>
            <a:off x="1113756" y="2006662"/>
            <a:ext cx="3799840" cy="36431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Google Shape;859;p47">
            <a:extLst>
              <a:ext uri="{FF2B5EF4-FFF2-40B4-BE49-F238E27FC236}">
                <a16:creationId xmlns:a16="http://schemas.microsoft.com/office/drawing/2014/main" id="{DE9123A5-9AF6-04E0-4537-6DBD8EC178B6}"/>
              </a:ext>
            </a:extLst>
          </p:cNvPr>
          <p:cNvSpPr txBox="1">
            <a:spLocks/>
          </p:cNvSpPr>
          <p:nvPr/>
        </p:nvSpPr>
        <p:spPr>
          <a:xfrm>
            <a:off x="429260" y="548922"/>
            <a:ext cx="9169399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AU" dirty="0"/>
              <a:t>ROC Curve</a:t>
            </a:r>
          </a:p>
        </p:txBody>
      </p:sp>
      <p:pic>
        <p:nvPicPr>
          <p:cNvPr id="6" name="Picture 5" descr="A logo with a smile&#10;&#10;AI-generated content may be incorrect.">
            <a:extLst>
              <a:ext uri="{FF2B5EF4-FFF2-40B4-BE49-F238E27FC236}">
                <a16:creationId xmlns:a16="http://schemas.microsoft.com/office/drawing/2014/main" id="{37F27FA5-6A77-66C2-B34F-EB87C6102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74" y="1041868"/>
            <a:ext cx="1180602" cy="355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26E1276-09AC-6047-6F9C-022CB48F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" y="1105666"/>
            <a:ext cx="4415914" cy="3328468"/>
          </a:xfrm>
          <a:prstGeom prst="rect">
            <a:avLst/>
          </a:prstGeom>
        </p:spPr>
      </p:pic>
      <p:sp>
        <p:nvSpPr>
          <p:cNvPr id="33" name="Subtitle 32">
            <a:extLst>
              <a:ext uri="{FF2B5EF4-FFF2-40B4-BE49-F238E27FC236}">
                <a16:creationId xmlns:a16="http://schemas.microsoft.com/office/drawing/2014/main" id="{EF22F38F-9C92-5DE7-9133-E98562E493F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192265" y="106116"/>
            <a:ext cx="3936510" cy="638810"/>
          </a:xfrm>
        </p:spPr>
        <p:txBody>
          <a:bodyPr/>
          <a:lstStyle/>
          <a:p>
            <a:r>
              <a:rPr lang="en-AU" dirty="0"/>
              <a:t>Confusion Matrix</a:t>
            </a:r>
          </a:p>
        </p:txBody>
      </p:sp>
      <p:sp>
        <p:nvSpPr>
          <p:cNvPr id="36" name="Subtitle 32">
            <a:extLst>
              <a:ext uri="{FF2B5EF4-FFF2-40B4-BE49-F238E27FC236}">
                <a16:creationId xmlns:a16="http://schemas.microsoft.com/office/drawing/2014/main" id="{9971D0E1-2D7E-DDFC-39FE-BE019A07691F}"/>
              </a:ext>
            </a:extLst>
          </p:cNvPr>
          <p:cNvSpPr txBox="1">
            <a:spLocks/>
          </p:cNvSpPr>
          <p:nvPr/>
        </p:nvSpPr>
        <p:spPr>
          <a:xfrm>
            <a:off x="3830736" y="1093668"/>
            <a:ext cx="4874015" cy="63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U" sz="2400" dirty="0"/>
              <a:t>Misfires</a:t>
            </a:r>
          </a:p>
        </p:txBody>
      </p:sp>
      <p:sp>
        <p:nvSpPr>
          <p:cNvPr id="47" name="Subtitle 32">
            <a:extLst>
              <a:ext uri="{FF2B5EF4-FFF2-40B4-BE49-F238E27FC236}">
                <a16:creationId xmlns:a16="http://schemas.microsoft.com/office/drawing/2014/main" id="{4F0602AA-E88A-55A4-9FF2-0E5BD359CDEB}"/>
              </a:ext>
            </a:extLst>
          </p:cNvPr>
          <p:cNvSpPr txBox="1">
            <a:spLocks/>
          </p:cNvSpPr>
          <p:nvPr/>
        </p:nvSpPr>
        <p:spPr>
          <a:xfrm>
            <a:off x="4566004" y="1887700"/>
            <a:ext cx="4874015" cy="63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U" sz="2400" dirty="0"/>
              <a:t>Correct Detection</a:t>
            </a:r>
          </a:p>
        </p:txBody>
      </p:sp>
      <p:sp>
        <p:nvSpPr>
          <p:cNvPr id="48" name="Subtitle 32">
            <a:extLst>
              <a:ext uri="{FF2B5EF4-FFF2-40B4-BE49-F238E27FC236}">
                <a16:creationId xmlns:a16="http://schemas.microsoft.com/office/drawing/2014/main" id="{D815811C-04EF-2A42-AA4A-0E591AF34CCC}"/>
              </a:ext>
            </a:extLst>
          </p:cNvPr>
          <p:cNvSpPr txBox="1">
            <a:spLocks/>
          </p:cNvSpPr>
          <p:nvPr/>
        </p:nvSpPr>
        <p:spPr>
          <a:xfrm>
            <a:off x="804515" y="4467155"/>
            <a:ext cx="7703902" cy="63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U" dirty="0">
                <a:solidFill>
                  <a:srgbClr val="00B050"/>
                </a:solidFill>
              </a:rPr>
              <a:t>Capturing 96% of Unhappy Customers</a:t>
            </a:r>
          </a:p>
        </p:txBody>
      </p:sp>
      <p:pic>
        <p:nvPicPr>
          <p:cNvPr id="50" name="Graphic 49" descr="Badge Tick1 with solid fill">
            <a:extLst>
              <a:ext uri="{FF2B5EF4-FFF2-40B4-BE49-F238E27FC236}">
                <a16:creationId xmlns:a16="http://schemas.microsoft.com/office/drawing/2014/main" id="{E6AED4AD-2A91-59BB-12A9-CD58D27F4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3399" y="4349469"/>
            <a:ext cx="794031" cy="794031"/>
          </a:xfrm>
          <a:prstGeom prst="rect">
            <a:avLst/>
          </a:prstGeom>
        </p:spPr>
      </p:pic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92A60017-E045-41DB-1A17-0DCB9BF76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701" y="2704931"/>
            <a:ext cx="638811" cy="638811"/>
          </a:xfrm>
          <a:prstGeom prst="rect">
            <a:avLst/>
          </a:prstGeom>
        </p:spPr>
      </p:pic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BFA874EE-C6AD-24A4-584C-C53AA22BC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964" y="2704930"/>
            <a:ext cx="638811" cy="638811"/>
          </a:xfrm>
          <a:prstGeom prst="rect">
            <a:avLst/>
          </a:prstGeom>
        </p:spPr>
      </p:pic>
      <p:pic>
        <p:nvPicPr>
          <p:cNvPr id="6" name="Graphic 5" descr="Badge Cross with solid fill">
            <a:extLst>
              <a:ext uri="{FF2B5EF4-FFF2-40B4-BE49-F238E27FC236}">
                <a16:creationId xmlns:a16="http://schemas.microsoft.com/office/drawing/2014/main" id="{B471476B-7679-3D18-5611-535AF5DBE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0964" y="1388296"/>
            <a:ext cx="638811" cy="638811"/>
          </a:xfrm>
          <a:prstGeom prst="rect">
            <a:avLst/>
          </a:prstGeom>
        </p:spPr>
      </p:pic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CDF0D072-6DEB-69E2-C568-2180C7B4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198" y="1375879"/>
            <a:ext cx="638811" cy="638811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72E87A9-DEB7-7760-58F5-A21A32CC2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4912" y="1126689"/>
            <a:ext cx="638811" cy="638811"/>
          </a:xfrm>
          <a:prstGeom prst="rect">
            <a:avLst/>
          </a:prstGeom>
        </p:spPr>
      </p:pic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A7DAD975-011A-4148-B468-6573696C0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4912" y="1932939"/>
            <a:ext cx="638811" cy="638811"/>
          </a:xfrm>
          <a:prstGeom prst="rect">
            <a:avLst/>
          </a:prstGeom>
        </p:spPr>
      </p:pic>
      <p:pic>
        <p:nvPicPr>
          <p:cNvPr id="11" name="Picture 10" descr="A person holding a rope over a graph&#10;&#10;AI-generated content may be incorrect.">
            <a:extLst>
              <a:ext uri="{FF2B5EF4-FFF2-40B4-BE49-F238E27FC236}">
                <a16:creationId xmlns:a16="http://schemas.microsoft.com/office/drawing/2014/main" id="{A092350B-78CE-9037-12AA-F3DB29C24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130" y="2081220"/>
            <a:ext cx="2801256" cy="2801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2">
            <a:extLst>
              <a:ext uri="{FF2B5EF4-FFF2-40B4-BE49-F238E27FC236}">
                <a16:creationId xmlns:a16="http://schemas.microsoft.com/office/drawing/2014/main" id="{4A378E72-D1EF-02BE-F101-2952848B647E}"/>
              </a:ext>
            </a:extLst>
          </p:cNvPr>
          <p:cNvSpPr txBox="1">
            <a:spLocks/>
          </p:cNvSpPr>
          <p:nvPr/>
        </p:nvSpPr>
        <p:spPr>
          <a:xfrm>
            <a:off x="1777140" y="106116"/>
            <a:ext cx="7568338" cy="6388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latin typeface="NanumGothicExtraBold" pitchFamily="2" charset="-127"/>
                <a:ea typeface="NanumGothicExtraBold" pitchFamily="2" charset="-127"/>
              </a:rPr>
              <a:t>Real World Reliability</a:t>
            </a:r>
            <a:endParaRPr lang="en-AU" sz="3000" dirty="0">
              <a:latin typeface="NanumGothicExtraBold" pitchFamily="2" charset="-127"/>
              <a:ea typeface="NanumGothicExtraBold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73B03C-B099-9AB5-20EF-D88B36C4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6" y="1858585"/>
            <a:ext cx="4133838" cy="3057605"/>
          </a:xfrm>
          <a:prstGeom prst="rect">
            <a:avLst/>
          </a:prstGeom>
        </p:spPr>
      </p:pic>
      <p:sp>
        <p:nvSpPr>
          <p:cNvPr id="12" name="Subtitle 32">
            <a:extLst>
              <a:ext uri="{FF2B5EF4-FFF2-40B4-BE49-F238E27FC236}">
                <a16:creationId xmlns:a16="http://schemas.microsoft.com/office/drawing/2014/main" id="{AE10697B-2215-ECAC-68A5-FEBE9186E972}"/>
              </a:ext>
            </a:extLst>
          </p:cNvPr>
          <p:cNvSpPr txBox="1">
            <a:spLocks/>
          </p:cNvSpPr>
          <p:nvPr/>
        </p:nvSpPr>
        <p:spPr>
          <a:xfrm>
            <a:off x="4698527" y="1509613"/>
            <a:ext cx="4931044" cy="3194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3000" dirty="0">
                <a:latin typeface="NanumGothicExtraBold" pitchFamily="2" charset="-127"/>
                <a:ea typeface="NanumGothicExtraBold" pitchFamily="2" charset="-127"/>
              </a:rPr>
              <a:t>High ROC Score – Generalising Well</a:t>
            </a:r>
          </a:p>
        </p:txBody>
      </p:sp>
      <p:sp>
        <p:nvSpPr>
          <p:cNvPr id="13" name="Subtitle 32">
            <a:extLst>
              <a:ext uri="{FF2B5EF4-FFF2-40B4-BE49-F238E27FC236}">
                <a16:creationId xmlns:a16="http://schemas.microsoft.com/office/drawing/2014/main" id="{B6D6D477-7902-F256-778D-A5081231C26C}"/>
              </a:ext>
            </a:extLst>
          </p:cNvPr>
          <p:cNvSpPr txBox="1">
            <a:spLocks/>
          </p:cNvSpPr>
          <p:nvPr/>
        </p:nvSpPr>
        <p:spPr>
          <a:xfrm>
            <a:off x="4347413" y="2935844"/>
            <a:ext cx="4646951" cy="2992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00B050"/>
                </a:solidFill>
                <a:latin typeface="NanumGothicExtraBold" pitchFamily="2" charset="-127"/>
                <a:ea typeface="NanumGothicExtraBold" pitchFamily="2" charset="-127"/>
              </a:rPr>
              <a:t>✔ 86% </a:t>
            </a:r>
            <a:r>
              <a:rPr lang="en-US" sz="3000" dirty="0">
                <a:solidFill>
                  <a:schemeClr val="tx1"/>
                </a:solidFill>
                <a:latin typeface="NanumGothicExtraBold" pitchFamily="2" charset="-127"/>
                <a:ea typeface="NanumGothicExtraBold" pitchFamily="2" charset="-127"/>
              </a:rPr>
              <a:t>of Unhappy Customers Captured  </a:t>
            </a:r>
          </a:p>
          <a:p>
            <a:r>
              <a:rPr lang="en-US" sz="3000" dirty="0">
                <a:solidFill>
                  <a:schemeClr val="tx1"/>
                </a:solidFill>
                <a:latin typeface="NanumGothicExtraBold" pitchFamily="2" charset="-127"/>
                <a:ea typeface="NanumGothicExtraBold" pitchFamily="2" charset="-127"/>
              </a:rPr>
              <a:t>❌ No Re-Training Required</a:t>
            </a:r>
          </a:p>
          <a:p>
            <a:endParaRPr lang="en-AU" sz="3000" u="sng" dirty="0">
              <a:solidFill>
                <a:schemeClr val="tx1"/>
              </a:solidFill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D585E9D-7CAC-557E-7491-20073C2B8820}"/>
              </a:ext>
            </a:extLst>
          </p:cNvPr>
          <p:cNvSpPr/>
          <p:nvPr/>
        </p:nvSpPr>
        <p:spPr>
          <a:xfrm rot="21189340">
            <a:off x="1090389" y="2231694"/>
            <a:ext cx="3601246" cy="33104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Subtitle 32">
            <a:extLst>
              <a:ext uri="{FF2B5EF4-FFF2-40B4-BE49-F238E27FC236}">
                <a16:creationId xmlns:a16="http://schemas.microsoft.com/office/drawing/2014/main" id="{D12CFD48-34A7-B7A5-EAFF-C38CDFC0D88A}"/>
              </a:ext>
            </a:extLst>
          </p:cNvPr>
          <p:cNvSpPr txBox="1">
            <a:spLocks/>
          </p:cNvSpPr>
          <p:nvPr/>
        </p:nvSpPr>
        <p:spPr>
          <a:xfrm>
            <a:off x="1777140" y="539046"/>
            <a:ext cx="7568338" cy="6388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dirty="0">
                <a:latin typeface="NanumGothicExtraBold" pitchFamily="2" charset="-127"/>
                <a:ea typeface="NanumGothicExtraBold" pitchFamily="2" charset="-127"/>
              </a:rPr>
              <a:t>Test on New Company Data - Shein</a:t>
            </a:r>
            <a:endParaRPr lang="en-AU" sz="2600" dirty="0">
              <a:latin typeface="NanumGothicExtraBold" pitchFamily="2" charset="-127"/>
              <a:ea typeface="NanumGothicExtraBold" pitchFamily="2" charset="-127"/>
            </a:endParaRP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E79C1A6-1BF1-8482-C8EF-175BB24C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91" y="1372869"/>
            <a:ext cx="1221698" cy="2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9"/>
          <p:cNvSpPr txBox="1">
            <a:spLocks noGrp="1"/>
          </p:cNvSpPr>
          <p:nvPr>
            <p:ph type="title" idx="8"/>
          </p:nvPr>
        </p:nvSpPr>
        <p:spPr>
          <a:xfrm>
            <a:off x="550202" y="54748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Understanding Unhappy Customers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Unsupervised Learning</a:t>
            </a:r>
            <a:endParaRPr dirty="0"/>
          </a:p>
        </p:txBody>
      </p:sp>
      <p:sp>
        <p:nvSpPr>
          <p:cNvPr id="18" name="Google Shape;947;p49">
            <a:extLst>
              <a:ext uri="{FF2B5EF4-FFF2-40B4-BE49-F238E27FC236}">
                <a16:creationId xmlns:a16="http://schemas.microsoft.com/office/drawing/2014/main" id="{7445917C-5DBB-E301-3E11-61AA83115AE4}"/>
              </a:ext>
            </a:extLst>
          </p:cNvPr>
          <p:cNvSpPr txBox="1">
            <a:spLocks/>
          </p:cNvSpPr>
          <p:nvPr/>
        </p:nvSpPr>
        <p:spPr>
          <a:xfrm>
            <a:off x="108242" y="2705993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Maps Reviews into a 2D Space</a:t>
            </a:r>
          </a:p>
        </p:txBody>
      </p:sp>
      <p:sp>
        <p:nvSpPr>
          <p:cNvPr id="19" name="Google Shape;947;p49">
            <a:extLst>
              <a:ext uri="{FF2B5EF4-FFF2-40B4-BE49-F238E27FC236}">
                <a16:creationId xmlns:a16="http://schemas.microsoft.com/office/drawing/2014/main" id="{D1E8A5F2-3F97-5FAE-8B68-AA56235162A1}"/>
              </a:ext>
            </a:extLst>
          </p:cNvPr>
          <p:cNvSpPr txBox="1">
            <a:spLocks/>
          </p:cNvSpPr>
          <p:nvPr/>
        </p:nvSpPr>
        <p:spPr>
          <a:xfrm>
            <a:off x="108242" y="3427353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Finds Clusters of Common Complaints</a:t>
            </a:r>
          </a:p>
        </p:txBody>
      </p:sp>
      <p:sp>
        <p:nvSpPr>
          <p:cNvPr id="20" name="Google Shape;947;p49">
            <a:extLst>
              <a:ext uri="{FF2B5EF4-FFF2-40B4-BE49-F238E27FC236}">
                <a16:creationId xmlns:a16="http://schemas.microsoft.com/office/drawing/2014/main" id="{E25E4BD6-730B-A900-A5B2-C300A9626342}"/>
              </a:ext>
            </a:extLst>
          </p:cNvPr>
          <p:cNvSpPr txBox="1">
            <a:spLocks/>
          </p:cNvSpPr>
          <p:nvPr/>
        </p:nvSpPr>
        <p:spPr>
          <a:xfrm>
            <a:off x="108242" y="4148713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Labelling Complaints – </a:t>
            </a:r>
            <a:r>
              <a:rPr lang="en-US" sz="3000" dirty="0">
                <a:solidFill>
                  <a:srgbClr val="FF0000"/>
                </a:solidFill>
              </a:rPr>
              <a:t>Chaos to Clarity</a:t>
            </a:r>
          </a:p>
        </p:txBody>
      </p:sp>
      <p:pic>
        <p:nvPicPr>
          <p:cNvPr id="22" name="Picture 21" descr="A person and person shaking hands on a puzzle piece&#10;&#10;AI-generated content may be incorrect.">
            <a:extLst>
              <a:ext uri="{FF2B5EF4-FFF2-40B4-BE49-F238E27FC236}">
                <a16:creationId xmlns:a16="http://schemas.microsoft.com/office/drawing/2014/main" id="{22F87F36-F22D-BCE6-86CA-C7DEAFCF5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70" y="553661"/>
            <a:ext cx="3014980" cy="3014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2"/>
          <p:cNvSpPr txBox="1">
            <a:spLocks noGrp="1"/>
          </p:cNvSpPr>
          <p:nvPr>
            <p:ph type="title" idx="6"/>
          </p:nvPr>
        </p:nvSpPr>
        <p:spPr>
          <a:xfrm>
            <a:off x="720000" y="730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Complaint Topics - Clustering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0BB17B-C4D3-7C16-E8DA-37274B9C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58" y="1625846"/>
            <a:ext cx="5215132" cy="3416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8E34C6-70BD-186B-1AA1-94CC412E4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58" y="1625846"/>
            <a:ext cx="5215131" cy="3425625"/>
          </a:xfrm>
          <a:prstGeom prst="rect">
            <a:avLst/>
          </a:prstGeom>
        </p:spPr>
      </p:pic>
      <p:sp>
        <p:nvSpPr>
          <p:cNvPr id="18" name="Google Shape;1008;p52">
            <a:extLst>
              <a:ext uri="{FF2B5EF4-FFF2-40B4-BE49-F238E27FC236}">
                <a16:creationId xmlns:a16="http://schemas.microsoft.com/office/drawing/2014/main" id="{7C0CBDB9-89B1-46C8-46D7-B10D75EC81BA}"/>
              </a:ext>
            </a:extLst>
          </p:cNvPr>
          <p:cNvSpPr txBox="1">
            <a:spLocks/>
          </p:cNvSpPr>
          <p:nvPr/>
        </p:nvSpPr>
        <p:spPr>
          <a:xfrm>
            <a:off x="5432491" y="1294784"/>
            <a:ext cx="3508672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rgbClr val="66FFCC"/>
                </a:solidFill>
              </a:rPr>
              <a:t>Customer Service + Delivery Issues</a:t>
            </a:r>
          </a:p>
        </p:txBody>
      </p:sp>
      <p:sp>
        <p:nvSpPr>
          <p:cNvPr id="19" name="Google Shape;1008;p52">
            <a:extLst>
              <a:ext uri="{FF2B5EF4-FFF2-40B4-BE49-F238E27FC236}">
                <a16:creationId xmlns:a16="http://schemas.microsoft.com/office/drawing/2014/main" id="{646002BF-B921-DA8A-062A-2FD4586182B0}"/>
              </a:ext>
            </a:extLst>
          </p:cNvPr>
          <p:cNvSpPr txBox="1">
            <a:spLocks/>
          </p:cNvSpPr>
          <p:nvPr/>
        </p:nvSpPr>
        <p:spPr>
          <a:xfrm>
            <a:off x="5432491" y="2148857"/>
            <a:ext cx="374851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rgbClr val="FF9900"/>
                </a:solidFill>
              </a:rPr>
              <a:t>Buggy App Performance</a:t>
            </a:r>
          </a:p>
        </p:txBody>
      </p:sp>
      <p:sp>
        <p:nvSpPr>
          <p:cNvPr id="20" name="Google Shape;1008;p52">
            <a:extLst>
              <a:ext uri="{FF2B5EF4-FFF2-40B4-BE49-F238E27FC236}">
                <a16:creationId xmlns:a16="http://schemas.microsoft.com/office/drawing/2014/main" id="{D7A7FF5E-C583-C8D7-A9B2-83DFD2345B11}"/>
              </a:ext>
            </a:extLst>
          </p:cNvPr>
          <p:cNvSpPr txBox="1">
            <a:spLocks/>
          </p:cNvSpPr>
          <p:nvPr/>
        </p:nvSpPr>
        <p:spPr>
          <a:xfrm>
            <a:off x="5432491" y="2667566"/>
            <a:ext cx="374851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rgbClr val="0070C0"/>
                </a:solidFill>
              </a:rPr>
              <a:t>AI Assistant Backlash</a:t>
            </a:r>
          </a:p>
        </p:txBody>
      </p:sp>
      <p:sp>
        <p:nvSpPr>
          <p:cNvPr id="21" name="Google Shape;1008;p52">
            <a:extLst>
              <a:ext uri="{FF2B5EF4-FFF2-40B4-BE49-F238E27FC236}">
                <a16:creationId xmlns:a16="http://schemas.microsoft.com/office/drawing/2014/main" id="{1D3D7A7F-D822-ED7D-BBDA-75DEB2EDF2C0}"/>
              </a:ext>
            </a:extLst>
          </p:cNvPr>
          <p:cNvSpPr txBox="1">
            <a:spLocks/>
          </p:cNvSpPr>
          <p:nvPr/>
        </p:nvSpPr>
        <p:spPr>
          <a:xfrm>
            <a:off x="5432490" y="3218471"/>
            <a:ext cx="374851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rgbClr val="FF66FF"/>
                </a:solidFill>
              </a:rPr>
              <a:t>Past Order/Kindle Issues</a:t>
            </a:r>
          </a:p>
        </p:txBody>
      </p:sp>
      <p:sp>
        <p:nvSpPr>
          <p:cNvPr id="22" name="Google Shape;1008;p52">
            <a:extLst>
              <a:ext uri="{FF2B5EF4-FFF2-40B4-BE49-F238E27FC236}">
                <a16:creationId xmlns:a16="http://schemas.microsoft.com/office/drawing/2014/main" id="{8DCD2A62-F24B-BDF1-FB3D-B626DC9047DF}"/>
              </a:ext>
            </a:extLst>
          </p:cNvPr>
          <p:cNvSpPr txBox="1">
            <a:spLocks/>
          </p:cNvSpPr>
          <p:nvPr/>
        </p:nvSpPr>
        <p:spPr>
          <a:xfrm>
            <a:off x="5432489" y="3820360"/>
            <a:ext cx="4175738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rgbClr val="92D050"/>
                </a:solidFill>
              </a:rPr>
              <a:t>Search Feature Frustration</a:t>
            </a:r>
          </a:p>
        </p:txBody>
      </p:sp>
      <p:sp>
        <p:nvSpPr>
          <p:cNvPr id="23" name="Google Shape;1008;p52">
            <a:extLst>
              <a:ext uri="{FF2B5EF4-FFF2-40B4-BE49-F238E27FC236}">
                <a16:creationId xmlns:a16="http://schemas.microsoft.com/office/drawing/2014/main" id="{0BF69F8D-9139-C142-D366-20ADFB6B1662}"/>
              </a:ext>
            </a:extLst>
          </p:cNvPr>
          <p:cNvSpPr txBox="1">
            <a:spLocks/>
          </p:cNvSpPr>
          <p:nvPr/>
        </p:nvSpPr>
        <p:spPr>
          <a:xfrm>
            <a:off x="5461511" y="4339069"/>
            <a:ext cx="4175738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rgbClr val="FFFF00"/>
                </a:solidFill>
              </a:rPr>
              <a:t>Language Setting Issues</a:t>
            </a:r>
          </a:p>
        </p:txBody>
      </p:sp>
      <p:sp>
        <p:nvSpPr>
          <p:cNvPr id="24" name="Google Shape;1008;p52">
            <a:extLst>
              <a:ext uri="{FF2B5EF4-FFF2-40B4-BE49-F238E27FC236}">
                <a16:creationId xmlns:a16="http://schemas.microsoft.com/office/drawing/2014/main" id="{DB14F1A1-D790-132C-8F89-660C53F977AA}"/>
              </a:ext>
            </a:extLst>
          </p:cNvPr>
          <p:cNvSpPr txBox="1">
            <a:spLocks/>
          </p:cNvSpPr>
          <p:nvPr/>
        </p:nvSpPr>
        <p:spPr>
          <a:xfrm>
            <a:off x="779961" y="654584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800" dirty="0">
                <a:solidFill>
                  <a:schemeClr val="tx1"/>
                </a:solidFill>
              </a:rPr>
              <a:t>Defining Actionable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What’s Next?</a:t>
            </a:r>
            <a:endParaRPr dirty="0"/>
          </a:p>
        </p:txBody>
      </p:sp>
      <p:sp>
        <p:nvSpPr>
          <p:cNvPr id="16" name="Google Shape;1008;p52">
            <a:extLst>
              <a:ext uri="{FF2B5EF4-FFF2-40B4-BE49-F238E27FC236}">
                <a16:creationId xmlns:a16="http://schemas.microsoft.com/office/drawing/2014/main" id="{9BE6EAD4-90AE-6FD9-C5DF-F6E56EBF0C98}"/>
              </a:ext>
            </a:extLst>
          </p:cNvPr>
          <p:cNvSpPr txBox="1">
            <a:spLocks/>
          </p:cNvSpPr>
          <p:nvPr/>
        </p:nvSpPr>
        <p:spPr>
          <a:xfrm>
            <a:off x="181520" y="1232633"/>
            <a:ext cx="576716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chemeClr val="tx1"/>
                </a:solidFill>
              </a:rPr>
              <a:t>Ability to Detect Dissatisfied Customers</a:t>
            </a:r>
          </a:p>
        </p:txBody>
      </p:sp>
      <p:sp>
        <p:nvSpPr>
          <p:cNvPr id="17" name="Google Shape;1008;p52">
            <a:extLst>
              <a:ext uri="{FF2B5EF4-FFF2-40B4-BE49-F238E27FC236}">
                <a16:creationId xmlns:a16="http://schemas.microsoft.com/office/drawing/2014/main" id="{60422798-C03B-352B-B5D7-2417DA16B732}"/>
              </a:ext>
            </a:extLst>
          </p:cNvPr>
          <p:cNvSpPr txBox="1">
            <a:spLocks/>
          </p:cNvSpPr>
          <p:nvPr/>
        </p:nvSpPr>
        <p:spPr>
          <a:xfrm>
            <a:off x="181520" y="1959952"/>
            <a:ext cx="589416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chemeClr val="tx1"/>
                </a:solidFill>
              </a:rPr>
              <a:t>Understand High-Level Customer Issues</a:t>
            </a:r>
          </a:p>
        </p:txBody>
      </p:sp>
      <p:sp>
        <p:nvSpPr>
          <p:cNvPr id="18" name="Google Shape;1008;p52">
            <a:extLst>
              <a:ext uri="{FF2B5EF4-FFF2-40B4-BE49-F238E27FC236}">
                <a16:creationId xmlns:a16="http://schemas.microsoft.com/office/drawing/2014/main" id="{EDACDC54-6A76-13A5-978F-022977B4BE79}"/>
              </a:ext>
            </a:extLst>
          </p:cNvPr>
          <p:cNvSpPr txBox="1">
            <a:spLocks/>
          </p:cNvSpPr>
          <p:nvPr/>
        </p:nvSpPr>
        <p:spPr>
          <a:xfrm>
            <a:off x="1152480" y="3587905"/>
            <a:ext cx="683904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chemeClr val="tx1"/>
                </a:solidFill>
              </a:rPr>
              <a:t>Automating the Process and </a:t>
            </a:r>
            <a:r>
              <a:rPr lang="en-AU" sz="2300" dirty="0">
                <a:solidFill>
                  <a:srgbClr val="FF0000"/>
                </a:solidFill>
              </a:rPr>
              <a:t>Closing the Loop?</a:t>
            </a:r>
          </a:p>
        </p:txBody>
      </p:sp>
      <p:sp>
        <p:nvSpPr>
          <p:cNvPr id="19" name="Google Shape;1008;p52">
            <a:extLst>
              <a:ext uri="{FF2B5EF4-FFF2-40B4-BE49-F238E27FC236}">
                <a16:creationId xmlns:a16="http://schemas.microsoft.com/office/drawing/2014/main" id="{E09DEED0-E7A3-C5BA-73BD-39B1114CAF81}"/>
              </a:ext>
            </a:extLst>
          </p:cNvPr>
          <p:cNvSpPr txBox="1">
            <a:spLocks/>
          </p:cNvSpPr>
          <p:nvPr/>
        </p:nvSpPr>
        <p:spPr>
          <a:xfrm>
            <a:off x="1152480" y="3041132"/>
            <a:ext cx="704224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300" dirty="0">
                <a:solidFill>
                  <a:schemeClr val="tx1"/>
                </a:solidFill>
              </a:rPr>
              <a:t>Responding to &amp; Acknowledging the Customers?</a:t>
            </a:r>
          </a:p>
        </p:txBody>
      </p:sp>
      <p:pic>
        <p:nvPicPr>
          <p:cNvPr id="23" name="Picture 22" descr="A person standing in front of a table with a picture and a plant&#10;&#10;AI-generated content may be incorrect.">
            <a:extLst>
              <a:ext uri="{FF2B5EF4-FFF2-40B4-BE49-F238E27FC236}">
                <a16:creationId xmlns:a16="http://schemas.microsoft.com/office/drawing/2014/main" id="{A3051C37-2752-33FE-EF56-CC7DEFD87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428742"/>
            <a:ext cx="2549408" cy="2549408"/>
          </a:xfrm>
          <a:prstGeom prst="rect">
            <a:avLst/>
          </a:prstGeom>
        </p:spPr>
      </p:pic>
      <p:pic>
        <p:nvPicPr>
          <p:cNvPr id="24" name="Picture 23" descr="A circular arrows in a circle&#10;&#10;AI-generated content may be incorrect.">
            <a:extLst>
              <a:ext uri="{FF2B5EF4-FFF2-40B4-BE49-F238E27FC236}">
                <a16:creationId xmlns:a16="http://schemas.microsoft.com/office/drawing/2014/main" id="{ECA73394-7FAE-C8B3-A7FF-B475642D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05" y="3744314"/>
            <a:ext cx="1298230" cy="1298230"/>
          </a:xfrm>
          <a:prstGeom prst="rect">
            <a:avLst/>
          </a:prstGeom>
        </p:spPr>
      </p:pic>
      <p:pic>
        <p:nvPicPr>
          <p:cNvPr id="25" name="Graphic 24" descr="Badge Tick1 with solid fill">
            <a:extLst>
              <a:ext uri="{FF2B5EF4-FFF2-40B4-BE49-F238E27FC236}">
                <a16:creationId xmlns:a16="http://schemas.microsoft.com/office/drawing/2014/main" id="{541D6E30-EBBA-95AB-7818-737A2550F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7285" y="1183378"/>
            <a:ext cx="738710" cy="738710"/>
          </a:xfrm>
          <a:prstGeom prst="rect">
            <a:avLst/>
          </a:prstGeom>
        </p:spPr>
      </p:pic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1B49A4B1-E461-27C6-98CF-1D6E06D58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7285" y="1872833"/>
            <a:ext cx="738710" cy="73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A6D-43EA-566F-5B4A-4EADFEB8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160" y="-747722"/>
            <a:ext cx="7904480" cy="1645800"/>
          </a:xfrm>
        </p:spPr>
        <p:txBody>
          <a:bodyPr/>
          <a:lstStyle/>
          <a:p>
            <a:r>
              <a:rPr lang="en-AU" sz="4000" dirty="0"/>
              <a:t>Closing &amp; Automating the Loop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C45E1D7-EDF8-8B8A-0368-0F0143CE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83" y="858520"/>
            <a:ext cx="1266777" cy="1379023"/>
          </a:xfrm>
          <a:prstGeom prst="rect">
            <a:avLst/>
          </a:prstGeom>
        </p:spPr>
      </p:pic>
      <p:pic>
        <p:nvPicPr>
          <p:cNvPr id="8" name="Picture 7" descr="A black and orange logo&#10;&#10;AI-generated content may be incorrect.">
            <a:extLst>
              <a:ext uri="{FF2B5EF4-FFF2-40B4-BE49-F238E27FC236}">
                <a16:creationId xmlns:a16="http://schemas.microsoft.com/office/drawing/2014/main" id="{E2BABFE9-F90F-FBA2-275E-CDF4CAC0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0208"/>
            <a:ext cx="1436053" cy="855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2D4C1-F44D-E0C5-1825-C575A31CC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202" y="1085994"/>
            <a:ext cx="1412338" cy="924073"/>
          </a:xfrm>
          <a:prstGeom prst="rect">
            <a:avLst/>
          </a:prstGeom>
        </p:spPr>
      </p:pic>
      <p:sp>
        <p:nvSpPr>
          <p:cNvPr id="11" name="Google Shape;812;p46">
            <a:extLst>
              <a:ext uri="{FF2B5EF4-FFF2-40B4-BE49-F238E27FC236}">
                <a16:creationId xmlns:a16="http://schemas.microsoft.com/office/drawing/2014/main" id="{A7330DCE-4C32-02CA-708B-67A7007A1523}"/>
              </a:ext>
            </a:extLst>
          </p:cNvPr>
          <p:cNvSpPr txBox="1">
            <a:spLocks/>
          </p:cNvSpPr>
          <p:nvPr/>
        </p:nvSpPr>
        <p:spPr>
          <a:xfrm>
            <a:off x="3576233" y="908267"/>
            <a:ext cx="381001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US" sz="6400" dirty="0">
                <a:solidFill>
                  <a:srgbClr val="00B050"/>
                </a:solidFill>
              </a:rPr>
              <a:t>+</a:t>
            </a:r>
            <a:br>
              <a:rPr lang="en-US" sz="2600" dirty="0">
                <a:solidFill>
                  <a:schemeClr val="tx1"/>
                </a:solidFill>
              </a:rPr>
            </a:b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2" name="Google Shape;812;p46">
            <a:extLst>
              <a:ext uri="{FF2B5EF4-FFF2-40B4-BE49-F238E27FC236}">
                <a16:creationId xmlns:a16="http://schemas.microsoft.com/office/drawing/2014/main" id="{3A095B32-08EC-05E3-6BF3-CE8D5E466671}"/>
              </a:ext>
            </a:extLst>
          </p:cNvPr>
          <p:cNvSpPr txBox="1">
            <a:spLocks/>
          </p:cNvSpPr>
          <p:nvPr/>
        </p:nvSpPr>
        <p:spPr>
          <a:xfrm>
            <a:off x="6363627" y="908267"/>
            <a:ext cx="381001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US" sz="6400" dirty="0">
                <a:solidFill>
                  <a:srgbClr val="00B050"/>
                </a:solidFill>
              </a:rPr>
              <a:t>+</a:t>
            </a:r>
            <a:br>
              <a:rPr lang="en-US" sz="2600" dirty="0">
                <a:solidFill>
                  <a:schemeClr val="tx1"/>
                </a:solidFill>
              </a:rPr>
            </a:b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6786D3-CFC9-B449-0539-B393CCA0A5FB}"/>
              </a:ext>
            </a:extLst>
          </p:cNvPr>
          <p:cNvSpPr txBox="1">
            <a:spLocks/>
          </p:cNvSpPr>
          <p:nvPr/>
        </p:nvSpPr>
        <p:spPr>
          <a:xfrm>
            <a:off x="-333676" y="2351610"/>
            <a:ext cx="9936823" cy="79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12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3200" dirty="0"/>
              <a:t>Kafka – Streams Reviews/Results into Dashboard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661DB4-16B2-2731-1A93-C35AD8C6DCAC}"/>
              </a:ext>
            </a:extLst>
          </p:cNvPr>
          <p:cNvSpPr txBox="1">
            <a:spLocks/>
          </p:cNvSpPr>
          <p:nvPr/>
        </p:nvSpPr>
        <p:spPr>
          <a:xfrm>
            <a:off x="-556468" y="3041123"/>
            <a:ext cx="9616525" cy="79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12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3200" dirty="0"/>
              <a:t>AWS – Scales Process on EC2 (Cloud Service)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A3156D7-66E2-CAAA-850B-8E918EC8A42A}"/>
              </a:ext>
            </a:extLst>
          </p:cNvPr>
          <p:cNvSpPr txBox="1">
            <a:spLocks/>
          </p:cNvSpPr>
          <p:nvPr/>
        </p:nvSpPr>
        <p:spPr>
          <a:xfrm>
            <a:off x="-550380" y="4235233"/>
            <a:ext cx="8253226" cy="79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12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3200" dirty="0" err="1"/>
              <a:t>CrewAI</a:t>
            </a:r>
            <a:r>
              <a:rPr lang="en-AU" sz="3200" dirty="0"/>
              <a:t> – Generates Automated Email Responses</a:t>
            </a:r>
          </a:p>
        </p:txBody>
      </p:sp>
      <p:pic>
        <p:nvPicPr>
          <p:cNvPr id="16" name="Picture 15" descr="A circular arrows in a circle&#10;&#10;AI-generated content may be incorrect.">
            <a:extLst>
              <a:ext uri="{FF2B5EF4-FFF2-40B4-BE49-F238E27FC236}">
                <a16:creationId xmlns:a16="http://schemas.microsoft.com/office/drawing/2014/main" id="{C75AAF59-B3A6-77D5-5C3F-F12379693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242" y="-197561"/>
            <a:ext cx="1298230" cy="1298230"/>
          </a:xfrm>
          <a:prstGeom prst="rect">
            <a:avLst/>
          </a:prstGeom>
        </p:spPr>
      </p:pic>
      <p:pic>
        <p:nvPicPr>
          <p:cNvPr id="17" name="Picture 16" descr="A circular arrows in a circle&#10;&#10;AI-generated content may be incorrect.">
            <a:extLst>
              <a:ext uri="{FF2B5EF4-FFF2-40B4-BE49-F238E27FC236}">
                <a16:creationId xmlns:a16="http://schemas.microsoft.com/office/drawing/2014/main" id="{E56CB191-E269-4476-E658-BE4349FC9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34" y="4025542"/>
            <a:ext cx="1298230" cy="12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What is the </a:t>
            </a:r>
            <a:r>
              <a:rPr lang="en" i="1" dirty="0">
                <a:solidFill>
                  <a:schemeClr val="lt1"/>
                </a:solidFill>
              </a:rPr>
              <a:t>Feedback Loop?</a:t>
            </a:r>
            <a:endParaRPr i="1" dirty="0"/>
          </a:p>
        </p:txBody>
      </p:sp>
      <p:pic>
        <p:nvPicPr>
          <p:cNvPr id="3" name="Picture 2" descr="A circular arrows in a circle&#10;&#10;AI-generated content may be incorrect.">
            <a:extLst>
              <a:ext uri="{FF2B5EF4-FFF2-40B4-BE49-F238E27FC236}">
                <a16:creationId xmlns:a16="http://schemas.microsoft.com/office/drawing/2014/main" id="{0F3A79FB-8DDF-F3AC-366C-9E38ECAE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743" y="1489129"/>
            <a:ext cx="3929466" cy="3929466"/>
          </a:xfrm>
          <a:prstGeom prst="rect">
            <a:avLst/>
          </a:prstGeom>
        </p:spPr>
      </p:pic>
      <p:pic>
        <p:nvPicPr>
          <p:cNvPr id="5" name="Picture 4" descr="A person standing next to a question mark&#10;&#10;AI-generated content may be incorrect.">
            <a:extLst>
              <a:ext uri="{FF2B5EF4-FFF2-40B4-BE49-F238E27FC236}">
                <a16:creationId xmlns:a16="http://schemas.microsoft.com/office/drawing/2014/main" id="{74457293-74B2-9CB2-705F-635A1F7BC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395" y="2789694"/>
            <a:ext cx="2529453" cy="2529453"/>
          </a:xfrm>
          <a:prstGeom prst="rect">
            <a:avLst/>
          </a:prstGeom>
        </p:spPr>
      </p:pic>
      <p:sp>
        <p:nvSpPr>
          <p:cNvPr id="8" name="Google Shape;360;p39">
            <a:extLst>
              <a:ext uri="{FF2B5EF4-FFF2-40B4-BE49-F238E27FC236}">
                <a16:creationId xmlns:a16="http://schemas.microsoft.com/office/drawing/2014/main" id="{4A84CBF7-22E9-B580-6073-D96F8F30DFDA}"/>
              </a:ext>
            </a:extLst>
          </p:cNvPr>
          <p:cNvSpPr txBox="1">
            <a:spLocks/>
          </p:cNvSpPr>
          <p:nvPr/>
        </p:nvSpPr>
        <p:spPr>
          <a:xfrm>
            <a:off x="2410731" y="1336983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Collect Feedback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Reviews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Behavioural data</a:t>
            </a:r>
          </a:p>
        </p:txBody>
      </p:sp>
      <p:sp>
        <p:nvSpPr>
          <p:cNvPr id="9" name="Google Shape;360;p39">
            <a:extLst>
              <a:ext uri="{FF2B5EF4-FFF2-40B4-BE49-F238E27FC236}">
                <a16:creationId xmlns:a16="http://schemas.microsoft.com/office/drawing/2014/main" id="{382BECE4-14F2-DB2D-7C25-2ADB2C8F3CCA}"/>
              </a:ext>
            </a:extLst>
          </p:cNvPr>
          <p:cNvSpPr txBox="1">
            <a:spLocks/>
          </p:cNvSpPr>
          <p:nvPr/>
        </p:nvSpPr>
        <p:spPr>
          <a:xfrm>
            <a:off x="5069784" y="2132366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Detect &amp; Analyse Issues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Identify patterns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Pain points</a:t>
            </a:r>
          </a:p>
        </p:txBody>
      </p:sp>
      <p:sp>
        <p:nvSpPr>
          <p:cNvPr id="10" name="Google Shape;360;p39">
            <a:extLst>
              <a:ext uri="{FF2B5EF4-FFF2-40B4-BE49-F238E27FC236}">
                <a16:creationId xmlns:a16="http://schemas.microsoft.com/office/drawing/2014/main" id="{6C96C8D5-C41C-87A5-8B5D-D798A30180FD}"/>
              </a:ext>
            </a:extLst>
          </p:cNvPr>
          <p:cNvSpPr txBox="1">
            <a:spLocks/>
          </p:cNvSpPr>
          <p:nvPr/>
        </p:nvSpPr>
        <p:spPr>
          <a:xfrm>
            <a:off x="5101748" y="4240724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Classify Customers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Recoverable?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Specific issues</a:t>
            </a:r>
          </a:p>
        </p:txBody>
      </p:sp>
      <p:sp>
        <p:nvSpPr>
          <p:cNvPr id="11" name="Google Shape;360;p39">
            <a:extLst>
              <a:ext uri="{FF2B5EF4-FFF2-40B4-BE49-F238E27FC236}">
                <a16:creationId xmlns:a16="http://schemas.microsoft.com/office/drawing/2014/main" id="{66D554AA-78EC-70D8-574D-9ADBE9F929C7}"/>
              </a:ext>
            </a:extLst>
          </p:cNvPr>
          <p:cNvSpPr txBox="1">
            <a:spLocks/>
          </p:cNvSpPr>
          <p:nvPr/>
        </p:nvSpPr>
        <p:spPr>
          <a:xfrm>
            <a:off x="227531" y="4240724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Respond to Customer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Personal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Acknowledgement</a:t>
            </a:r>
          </a:p>
        </p:txBody>
      </p:sp>
      <p:sp>
        <p:nvSpPr>
          <p:cNvPr id="12" name="Google Shape;360;p39">
            <a:extLst>
              <a:ext uri="{FF2B5EF4-FFF2-40B4-BE49-F238E27FC236}">
                <a16:creationId xmlns:a16="http://schemas.microsoft.com/office/drawing/2014/main" id="{C68EA95D-F7AE-DE7D-D698-7521F958E836}"/>
              </a:ext>
            </a:extLst>
          </p:cNvPr>
          <p:cNvSpPr txBox="1">
            <a:spLocks/>
          </p:cNvSpPr>
          <p:nvPr/>
        </p:nvSpPr>
        <p:spPr>
          <a:xfrm>
            <a:off x="80297" y="2683145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Close the Loop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Test re-engagement</a:t>
            </a:r>
          </a:p>
        </p:txBody>
      </p:sp>
      <p:sp>
        <p:nvSpPr>
          <p:cNvPr id="14" name="Google Shape;360;p39">
            <a:extLst>
              <a:ext uri="{FF2B5EF4-FFF2-40B4-BE49-F238E27FC236}">
                <a16:creationId xmlns:a16="http://schemas.microsoft.com/office/drawing/2014/main" id="{F07C8FA4-4246-1A3C-DACE-3E4F14F9550C}"/>
              </a:ext>
            </a:extLst>
          </p:cNvPr>
          <p:cNvSpPr txBox="1">
            <a:spLocks/>
          </p:cNvSpPr>
          <p:nvPr/>
        </p:nvSpPr>
        <p:spPr>
          <a:xfrm>
            <a:off x="2533758" y="3394914"/>
            <a:ext cx="245336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800" b="1" dirty="0">
                <a:latin typeface="NanumGothicExtraBold" pitchFamily="2" charset="-127"/>
                <a:ea typeface="NanumGothicExtraBold" pitchFamily="2" charset="-127"/>
              </a:rPr>
              <a:t>Retention is Built on Listening, Learning &amp; </a:t>
            </a:r>
            <a:r>
              <a:rPr lang="en-AU" sz="1800" b="1" i="1" dirty="0">
                <a:solidFill>
                  <a:srgbClr val="FF0000"/>
                </a:solidFill>
                <a:latin typeface="NanumGothicExtraBold" pitchFamily="2" charset="-127"/>
                <a:ea typeface="NanumGothicExtraBold" pitchFamily="2" charset="-127"/>
              </a:rPr>
              <a:t>Looping back</a:t>
            </a:r>
          </a:p>
        </p:txBody>
      </p:sp>
      <p:pic>
        <p:nvPicPr>
          <p:cNvPr id="16" name="Graphic 15" descr="Irritant with solid fill">
            <a:extLst>
              <a:ext uri="{FF2B5EF4-FFF2-40B4-BE49-F238E27FC236}">
                <a16:creationId xmlns:a16="http://schemas.microsoft.com/office/drawing/2014/main" id="{05C13910-5DD5-06C9-4969-52099A647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4743" y="2937714"/>
            <a:ext cx="914400" cy="914400"/>
          </a:xfrm>
          <a:prstGeom prst="rect">
            <a:avLst/>
          </a:prstGeom>
        </p:spPr>
      </p:pic>
      <p:pic>
        <p:nvPicPr>
          <p:cNvPr id="17" name="Graphic 16" descr="Irritant with solid fill">
            <a:extLst>
              <a:ext uri="{FF2B5EF4-FFF2-40B4-BE49-F238E27FC236}">
                <a16:creationId xmlns:a16="http://schemas.microsoft.com/office/drawing/2014/main" id="{7D0D61A1-ECDF-DB63-D657-D0180782E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7797" y="3977462"/>
            <a:ext cx="914400" cy="914400"/>
          </a:xfrm>
          <a:prstGeom prst="rect">
            <a:avLst/>
          </a:prstGeom>
        </p:spPr>
      </p:pic>
      <p:pic>
        <p:nvPicPr>
          <p:cNvPr id="18" name="Graphic 17" descr="Irritant with solid fill">
            <a:extLst>
              <a:ext uri="{FF2B5EF4-FFF2-40B4-BE49-F238E27FC236}">
                <a16:creationId xmlns:a16="http://schemas.microsoft.com/office/drawing/2014/main" id="{1FD206AA-9A50-22B0-61C7-3585F09D3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3721" y="3648156"/>
            <a:ext cx="914400" cy="914400"/>
          </a:xfrm>
          <a:prstGeom prst="rect">
            <a:avLst/>
          </a:prstGeom>
        </p:spPr>
      </p:pic>
      <p:pic>
        <p:nvPicPr>
          <p:cNvPr id="19" name="Graphic 18" descr="Irritant with solid fill">
            <a:extLst>
              <a:ext uri="{FF2B5EF4-FFF2-40B4-BE49-F238E27FC236}">
                <a16:creationId xmlns:a16="http://schemas.microsoft.com/office/drawing/2014/main" id="{DEF6EB1E-79C8-17FF-9411-DF8EBA778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6062" y="2100597"/>
            <a:ext cx="914400" cy="914400"/>
          </a:xfrm>
          <a:prstGeom prst="rect">
            <a:avLst/>
          </a:prstGeom>
        </p:spPr>
      </p:pic>
      <p:pic>
        <p:nvPicPr>
          <p:cNvPr id="20" name="Graphic 19" descr="Irritant with solid fill">
            <a:extLst>
              <a:ext uri="{FF2B5EF4-FFF2-40B4-BE49-F238E27FC236}">
                <a16:creationId xmlns:a16="http://schemas.microsoft.com/office/drawing/2014/main" id="{9EEEC31B-E8D1-1284-CE1A-D435791D3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7915" y="1643397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34AA-A2B1-74B2-72C5-8EEA9E73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52" y="178489"/>
            <a:ext cx="7704000" cy="640200"/>
          </a:xfrm>
        </p:spPr>
        <p:txBody>
          <a:bodyPr/>
          <a:lstStyle/>
          <a:p>
            <a:r>
              <a:rPr lang="en-AU" dirty="0"/>
              <a:t>From Detection to Response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F5DBFAF-CBE8-CFFA-FC8C-824DEDA8A8DE}"/>
              </a:ext>
            </a:extLst>
          </p:cNvPr>
          <p:cNvSpPr/>
          <p:nvPr/>
        </p:nvSpPr>
        <p:spPr>
          <a:xfrm>
            <a:off x="3680460" y="2034540"/>
            <a:ext cx="678180" cy="70866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F88EDCF-E203-1715-2E0E-42BD4EF77E69}"/>
              </a:ext>
            </a:extLst>
          </p:cNvPr>
          <p:cNvSpPr/>
          <p:nvPr/>
        </p:nvSpPr>
        <p:spPr>
          <a:xfrm>
            <a:off x="3680460" y="3412718"/>
            <a:ext cx="678180" cy="70866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1C7CD5D-317D-1F44-F572-B3A6DF9B1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734697"/>
              </p:ext>
            </p:extLst>
          </p:nvPr>
        </p:nvGraphicFramePr>
        <p:xfrm>
          <a:off x="72390" y="1529976"/>
          <a:ext cx="4102735" cy="472440"/>
        </p:xfrm>
        <a:graphic>
          <a:graphicData uri="http://schemas.openxmlformats.org/drawingml/2006/table">
            <a:tbl>
              <a:tblPr/>
              <a:tblGrid>
                <a:gridCol w="4102735">
                  <a:extLst>
                    <a:ext uri="{9D8B030D-6E8A-4147-A177-3AD203B41FA5}">
                      <a16:colId xmlns:a16="http://schemas.microsoft.com/office/drawing/2014/main" val="5605402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2500" dirty="0">
                          <a:latin typeface="NanumGothicExtraBold" pitchFamily="2" charset="-127"/>
                          <a:ea typeface="NanumGothicExtraBold" pitchFamily="2" charset="-127"/>
                        </a:rPr>
                        <a:t>📥 Reviews Streamed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91842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4ACAC7E-ADCF-63C5-F13E-F504D5DF8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28510"/>
              </p:ext>
            </p:extLst>
          </p:nvPr>
        </p:nvGraphicFramePr>
        <p:xfrm>
          <a:off x="3680460" y="1552836"/>
          <a:ext cx="7702550" cy="472440"/>
        </p:xfrm>
        <a:graphic>
          <a:graphicData uri="http://schemas.openxmlformats.org/drawingml/2006/table">
            <a:tbl>
              <a:tblPr/>
              <a:tblGrid>
                <a:gridCol w="7702550">
                  <a:extLst>
                    <a:ext uri="{9D8B030D-6E8A-4147-A177-3AD203B41FA5}">
                      <a16:colId xmlns:a16="http://schemas.microsoft.com/office/drawing/2014/main" val="7299823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NanumGothicExtraBold" pitchFamily="2" charset="-127"/>
                          <a:ea typeface="NanumGothicExtraBold" pitchFamily="2" charset="-127"/>
                        </a:rPr>
                        <a:t>Live reviews come through Kafka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26734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F55020EE-64D3-0DD3-9F28-BEEDE9E22388}"/>
              </a:ext>
            </a:extLst>
          </p:cNvPr>
          <p:cNvSpPr txBox="1"/>
          <p:nvPr/>
        </p:nvSpPr>
        <p:spPr>
          <a:xfrm>
            <a:off x="72390" y="2839432"/>
            <a:ext cx="56311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500">
                <a:latin typeface="NanumGothicExtraBold" pitchFamily="2" charset="-127"/>
                <a:ea typeface="NanumGothicExtraBold" pitchFamily="2" charset="-127"/>
              </a:rPr>
              <a:t>🧠 Model Flags Unhappy</a:t>
            </a:r>
            <a:endParaRPr lang="en-AU" sz="2500" dirty="0"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969E11-3884-6B31-E07E-8DE95E60F61A}"/>
              </a:ext>
            </a:extLst>
          </p:cNvPr>
          <p:cNvSpPr txBox="1"/>
          <p:nvPr/>
        </p:nvSpPr>
        <p:spPr>
          <a:xfrm>
            <a:off x="4175125" y="2839432"/>
            <a:ext cx="48964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NanumGothicExtraBold" pitchFamily="2" charset="-127"/>
                <a:ea typeface="NanumGothicExtraBold" pitchFamily="2" charset="-127"/>
              </a:rPr>
              <a:t>AWS-hosted model classifies each review</a:t>
            </a:r>
            <a:endParaRPr lang="en-AU" sz="2500" dirty="0"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367C39-8ACC-B19E-9F60-0A156EC7E1A1}"/>
              </a:ext>
            </a:extLst>
          </p:cNvPr>
          <p:cNvSpPr txBox="1"/>
          <p:nvPr/>
        </p:nvSpPr>
        <p:spPr>
          <a:xfrm>
            <a:off x="163830" y="4296192"/>
            <a:ext cx="57073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500" dirty="0">
                <a:latin typeface="NanumGothicExtraBold" pitchFamily="2" charset="-127"/>
                <a:ea typeface="NanumGothicExtraBold" pitchFamily="2" charset="-127"/>
              </a:rPr>
              <a:t>📂 Stored for </a:t>
            </a:r>
            <a:r>
              <a:rPr lang="en-AU" sz="2500" dirty="0" err="1">
                <a:latin typeface="NanumGothicExtraBold" pitchFamily="2" charset="-127"/>
                <a:ea typeface="NanumGothicExtraBold" pitchFamily="2" charset="-127"/>
              </a:rPr>
              <a:t>CrewAI</a:t>
            </a:r>
            <a:endParaRPr lang="en-AU" sz="2500" dirty="0"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C7E44B-79C9-DA5B-86B0-B64C46838786}"/>
              </a:ext>
            </a:extLst>
          </p:cNvPr>
          <p:cNvSpPr txBox="1"/>
          <p:nvPr/>
        </p:nvSpPr>
        <p:spPr>
          <a:xfrm>
            <a:off x="3680460" y="4302324"/>
            <a:ext cx="57073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NanumGothicExtraBold" pitchFamily="2" charset="-127"/>
                <a:ea typeface="NanumGothicExtraBold" pitchFamily="2" charset="-127"/>
              </a:rPr>
              <a:t>Unhappy reviews are sent to </a:t>
            </a:r>
            <a:r>
              <a:rPr lang="en-US" sz="2500" dirty="0" err="1">
                <a:latin typeface="NanumGothicExtraBold" pitchFamily="2" charset="-127"/>
                <a:ea typeface="NanumGothicExtraBold" pitchFamily="2" charset="-127"/>
              </a:rPr>
              <a:t>CrewAI</a:t>
            </a:r>
            <a:endParaRPr lang="en-AU" sz="2500" dirty="0">
              <a:latin typeface="NanumGothicExtraBold" pitchFamily="2" charset="-127"/>
              <a:ea typeface="NanumGothic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8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7" grpId="0"/>
      <p:bldP spid="29" grpId="0"/>
      <p:bldP spid="31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5EC5-6DF6-C6BE-F651-51972B56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04" y="1879855"/>
            <a:ext cx="3259020" cy="2293095"/>
          </a:xfrm>
        </p:spPr>
        <p:txBody>
          <a:bodyPr/>
          <a:lstStyle/>
          <a:p>
            <a:pPr algn="l"/>
            <a:r>
              <a:rPr lang="en-US" sz="2600" dirty="0"/>
              <a:t>Every unhappy review is handled</a:t>
            </a:r>
            <a:br>
              <a:rPr lang="en-US" sz="2600" dirty="0"/>
            </a:br>
            <a:r>
              <a:rPr lang="en-US" sz="2600" dirty="0"/>
              <a:t>by a </a:t>
            </a:r>
            <a:r>
              <a:rPr lang="en-US" sz="2600" dirty="0" err="1"/>
              <a:t>specialised</a:t>
            </a:r>
            <a:r>
              <a:rPr lang="en-US" sz="2600" dirty="0"/>
              <a:t> AI taskforce </a:t>
            </a:r>
            <a:r>
              <a:rPr lang="en-US" sz="2400" dirty="0"/>
              <a:t>🤖</a:t>
            </a:r>
            <a:endParaRPr lang="en-A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5D554-AE6B-1BFE-FB7E-0F43E58F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83" y="60607"/>
            <a:ext cx="2441183" cy="15972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E34FFF0-A413-8550-F9D3-64DCCB9A3C4B}"/>
              </a:ext>
            </a:extLst>
          </p:cNvPr>
          <p:cNvSpPr txBox="1">
            <a:spLocks/>
          </p:cNvSpPr>
          <p:nvPr/>
        </p:nvSpPr>
        <p:spPr>
          <a:xfrm>
            <a:off x="2980679" y="282623"/>
            <a:ext cx="5064361" cy="102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GothicExtraBold"/>
              <a:buNone/>
              <a:defRPr sz="10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GothicExtraBold"/>
              <a:buNone/>
              <a:defRPr sz="6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GothicExtraBold"/>
              <a:buNone/>
              <a:defRPr sz="6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GothicExtraBold"/>
              <a:buNone/>
              <a:defRPr sz="6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GothicExtraBold"/>
              <a:buNone/>
              <a:defRPr sz="6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GothicExtraBold"/>
              <a:buNone/>
              <a:defRPr sz="6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GothicExtraBold"/>
              <a:buNone/>
              <a:defRPr sz="6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GothicExtraBold"/>
              <a:buNone/>
              <a:defRPr sz="6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GothicExtraBold"/>
              <a:buNone/>
              <a:defRPr sz="6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3200" dirty="0"/>
              <a:t>Your AI Customer Recovery Team</a:t>
            </a:r>
          </a:p>
        </p:txBody>
      </p:sp>
      <p:pic>
        <p:nvPicPr>
          <p:cNvPr id="7" name="Picture 6" descr="A robot pointing at a screen&#10;&#10;AI-generated content may be incorrect.">
            <a:extLst>
              <a:ext uri="{FF2B5EF4-FFF2-40B4-BE49-F238E27FC236}">
                <a16:creationId xmlns:a16="http://schemas.microsoft.com/office/drawing/2014/main" id="{C0A77841-3890-D5ED-F191-5EA04733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05" y="2444196"/>
            <a:ext cx="2787758" cy="2787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0E8FDD-598A-ABCB-7F31-0E95D8B2E89A}"/>
              </a:ext>
            </a:extLst>
          </p:cNvPr>
          <p:cNvSpPr txBox="1"/>
          <p:nvPr/>
        </p:nvSpPr>
        <p:spPr>
          <a:xfrm>
            <a:off x="5196840" y="1879855"/>
            <a:ext cx="414528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600" dirty="0">
                <a:latin typeface="NanumGothicExtraBold" pitchFamily="2" charset="-127"/>
                <a:ea typeface="NanumGothicExtraBold" pitchFamily="2" charset="-127"/>
              </a:rPr>
              <a:t>They understand, evaluate, and respond just like real employees 🛠️</a:t>
            </a:r>
          </a:p>
        </p:txBody>
      </p:sp>
    </p:spTree>
    <p:extLst>
      <p:ext uri="{BB962C8B-B14F-4D97-AF65-F5344CB8AC3E}">
        <p14:creationId xmlns:p14="http://schemas.microsoft.com/office/powerpoint/2010/main" val="300558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1C38-8D2D-424B-2625-E256FDA9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64" y="0"/>
            <a:ext cx="5486400" cy="844530"/>
          </a:xfrm>
        </p:spPr>
        <p:txBody>
          <a:bodyPr/>
          <a:lstStyle/>
          <a:p>
            <a:r>
              <a:rPr lang="en-US" sz="3400" dirty="0" err="1"/>
              <a:t>CrewAI</a:t>
            </a:r>
            <a:r>
              <a:rPr lang="en-US" sz="3400" dirty="0"/>
              <a:t> In Action </a:t>
            </a:r>
            <a:endParaRPr lang="en-AU" sz="3400" dirty="0"/>
          </a:p>
        </p:txBody>
      </p:sp>
      <p:pic>
        <p:nvPicPr>
          <p:cNvPr id="4" name="Picture 3" descr="A robot pointing at a screen&#10;&#10;AI-generated content may be incorrect.">
            <a:extLst>
              <a:ext uri="{FF2B5EF4-FFF2-40B4-BE49-F238E27FC236}">
                <a16:creationId xmlns:a16="http://schemas.microsoft.com/office/drawing/2014/main" id="{C0D7BD96-13F8-A416-A53F-B8DABA7AA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235" y="2355742"/>
            <a:ext cx="2787758" cy="2787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87A7FF-3FC5-F8B1-B229-65BE92ED1D4A}"/>
              </a:ext>
            </a:extLst>
          </p:cNvPr>
          <p:cNvSpPr txBox="1"/>
          <p:nvPr/>
        </p:nvSpPr>
        <p:spPr>
          <a:xfrm>
            <a:off x="2745074" y="2143354"/>
            <a:ext cx="639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NanumGothicExtraBold" pitchFamily="2" charset="-127"/>
                <a:ea typeface="NanumGothicExtraBold" pitchFamily="2" charset="-127"/>
              </a:rPr>
              <a:t>Tone Profiler</a:t>
            </a:r>
            <a:r>
              <a:rPr lang="en-US" sz="1800" dirty="0">
                <a:latin typeface="NanumGothicExtraBold" pitchFamily="2" charset="-127"/>
                <a:ea typeface="NanumGothicExtraBold" pitchFamily="2" charset="-127"/>
              </a:rPr>
              <a:t> | → </a:t>
            </a:r>
            <a:r>
              <a:rPr lang="en-US" sz="1800" i="1" dirty="0">
                <a:latin typeface="NanumGothicExtraBold" pitchFamily="2" charset="-127"/>
                <a:ea typeface="NanumGothicExtraBold" pitchFamily="2" charset="-127"/>
              </a:rPr>
              <a:t>Detected:</a:t>
            </a:r>
            <a:r>
              <a:rPr lang="en-US" sz="1800" dirty="0">
                <a:latin typeface="NanumGothicExtraBold" pitchFamily="2" charset="-127"/>
                <a:ea typeface="NanumGothicExtraBold" pitchFamily="2" charset="-127"/>
              </a:rPr>
              <a:t> Angry, frustrated, disappointed</a:t>
            </a:r>
            <a:endParaRPr lang="en-AU" sz="1800" dirty="0"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8870A-A564-AD2B-D522-F927F20B3E7E}"/>
              </a:ext>
            </a:extLst>
          </p:cNvPr>
          <p:cNvSpPr txBox="1"/>
          <p:nvPr/>
        </p:nvSpPr>
        <p:spPr>
          <a:xfrm>
            <a:off x="2745073" y="2630815"/>
            <a:ext cx="5821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1" dirty="0">
                <a:latin typeface="NanumGothicExtraBold" pitchFamily="2" charset="-127"/>
                <a:ea typeface="NanumGothicExtraBold" pitchFamily="2" charset="-127"/>
              </a:rPr>
              <a:t>Recoverability Evaluator</a:t>
            </a:r>
            <a:r>
              <a:rPr lang="en-AU" sz="1600" dirty="0">
                <a:latin typeface="NanumGothicExtraBold" pitchFamily="2" charset="-127"/>
                <a:ea typeface="NanumGothicExtraBold" pitchFamily="2" charset="-127"/>
              </a:rPr>
              <a:t> | → </a:t>
            </a:r>
            <a:r>
              <a:rPr lang="en-AU" sz="1600" i="1" dirty="0">
                <a:latin typeface="NanumGothicExtraBold" pitchFamily="2" charset="-127"/>
                <a:ea typeface="NanumGothicExtraBold" pitchFamily="2" charset="-127"/>
              </a:rPr>
              <a:t>Decision:</a:t>
            </a:r>
            <a:r>
              <a:rPr lang="en-AU" sz="1600" dirty="0">
                <a:latin typeface="NanumGothicExtraBold" pitchFamily="2" charset="-127"/>
                <a:ea typeface="NanumGothicExtraBold" pitchFamily="2" charset="-127"/>
              </a:rPr>
              <a:t> </a:t>
            </a:r>
            <a:r>
              <a:rPr lang="en-AU" sz="1600" b="1" dirty="0">
                <a:latin typeface="NanumGothicExtraBold" pitchFamily="2" charset="-127"/>
                <a:ea typeface="NanumGothicExtraBold" pitchFamily="2" charset="-127"/>
              </a:rPr>
              <a:t>No, no offers</a:t>
            </a:r>
            <a:endParaRPr lang="en-AU" sz="1600" dirty="0"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A5709-39C3-CC62-FEBA-C1B2E24EFE3F}"/>
              </a:ext>
            </a:extLst>
          </p:cNvPr>
          <p:cNvSpPr txBox="1"/>
          <p:nvPr/>
        </p:nvSpPr>
        <p:spPr>
          <a:xfrm>
            <a:off x="2745073" y="3055904"/>
            <a:ext cx="5085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NanumGothicExtraBold" pitchFamily="2" charset="-127"/>
                <a:ea typeface="NanumGothicExtraBold" pitchFamily="2" charset="-127"/>
              </a:rPr>
              <a:t>Issue Matcher</a:t>
            </a:r>
            <a:r>
              <a:rPr lang="en-US" sz="1600" dirty="0">
                <a:latin typeface="NanumGothicExtraBold" pitchFamily="2" charset="-127"/>
                <a:ea typeface="NanumGothicExtraBold" pitchFamily="2" charset="-127"/>
              </a:rPr>
              <a:t> | → </a:t>
            </a:r>
            <a:r>
              <a:rPr lang="en-US" sz="1600" i="1" dirty="0">
                <a:latin typeface="NanumGothicExtraBold" pitchFamily="2" charset="-127"/>
                <a:ea typeface="NanumGothicExtraBold" pitchFamily="2" charset="-127"/>
              </a:rPr>
              <a:t>Category:</a:t>
            </a:r>
            <a:r>
              <a:rPr lang="en-US" sz="1600" dirty="0">
                <a:latin typeface="NanumGothicExtraBold" pitchFamily="2" charset="-127"/>
                <a:ea typeface="NanumGothicExtraBold" pitchFamily="2" charset="-127"/>
              </a:rPr>
              <a:t> General Dissatisfaction</a:t>
            </a:r>
            <a:endParaRPr lang="en-AU" sz="1600" dirty="0"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C827B-1BBC-CD5E-772C-A3EE040129A5}"/>
              </a:ext>
            </a:extLst>
          </p:cNvPr>
          <p:cNvSpPr txBox="1"/>
          <p:nvPr/>
        </p:nvSpPr>
        <p:spPr>
          <a:xfrm>
            <a:off x="2745073" y="3394458"/>
            <a:ext cx="5085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NanumGothicExtraBold" pitchFamily="2" charset="-127"/>
                <a:ea typeface="NanumGothicExtraBold" pitchFamily="2" charset="-127"/>
              </a:rPr>
              <a:t>Response Strategist</a:t>
            </a:r>
            <a:r>
              <a:rPr lang="en-US" sz="1600" dirty="0">
                <a:latin typeface="NanumGothicExtraBold" pitchFamily="2" charset="-127"/>
                <a:ea typeface="NanumGothicExtraBold" pitchFamily="2" charset="-127"/>
              </a:rPr>
              <a:t> | → </a:t>
            </a:r>
            <a:r>
              <a:rPr lang="en-US" sz="1600" i="1" dirty="0">
                <a:latin typeface="NanumGothicExtraBold" pitchFamily="2" charset="-127"/>
                <a:ea typeface="NanumGothicExtraBold" pitchFamily="2" charset="-127"/>
              </a:rPr>
              <a:t>Plan:</a:t>
            </a:r>
            <a:r>
              <a:rPr lang="en-US" sz="1600" dirty="0">
                <a:latin typeface="NanumGothicExtraBold" pitchFamily="2" charset="-127"/>
                <a:ea typeface="NanumGothicExtraBold" pitchFamily="2" charset="-127"/>
              </a:rPr>
              <a:t> Apologize sincerely, ask for brief details</a:t>
            </a:r>
            <a:endParaRPr lang="en-AU" sz="1600" dirty="0"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7DF09-A312-453F-F5FF-66F2881EDD78}"/>
              </a:ext>
            </a:extLst>
          </p:cNvPr>
          <p:cNvSpPr txBox="1"/>
          <p:nvPr/>
        </p:nvSpPr>
        <p:spPr>
          <a:xfrm>
            <a:off x="2745073" y="4010010"/>
            <a:ext cx="5085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NanumGothicExtraBold" pitchFamily="2" charset="-127"/>
                <a:ea typeface="NanumGothicExtraBold" pitchFamily="2" charset="-127"/>
              </a:rPr>
              <a:t>Response Writer</a:t>
            </a:r>
            <a:r>
              <a:rPr lang="en-US" sz="1600" dirty="0">
                <a:latin typeface="NanumGothicExtraBold" pitchFamily="2" charset="-127"/>
                <a:ea typeface="NanumGothicExtraBold" pitchFamily="2" charset="-127"/>
              </a:rPr>
              <a:t> | → </a:t>
            </a:r>
            <a:r>
              <a:rPr lang="en-US" sz="1600" i="1" dirty="0">
                <a:latin typeface="NanumGothicExtraBold" pitchFamily="2" charset="-127"/>
                <a:ea typeface="NanumGothicExtraBold" pitchFamily="2" charset="-127"/>
              </a:rPr>
              <a:t>Email Drafted:</a:t>
            </a:r>
            <a:r>
              <a:rPr lang="en-US" sz="1600" dirty="0">
                <a:latin typeface="NanumGothicExtraBold" pitchFamily="2" charset="-127"/>
                <a:ea typeface="NanumGothicExtraBold" pitchFamily="2" charset="-127"/>
              </a:rPr>
              <a:t> Empathetic message, follow up</a:t>
            </a:r>
            <a:endParaRPr lang="en-AU" sz="1600" dirty="0">
              <a:latin typeface="NanumGothicExtraBold" pitchFamily="2" charset="-127"/>
              <a:ea typeface="NanumGothicExtra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4FFFA-AEC8-9E4F-528D-8C1E5A27D497}"/>
              </a:ext>
            </a:extLst>
          </p:cNvPr>
          <p:cNvSpPr txBox="1"/>
          <p:nvPr/>
        </p:nvSpPr>
        <p:spPr>
          <a:xfrm>
            <a:off x="2029293" y="935610"/>
            <a:ext cx="6874863" cy="769441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200" dirty="0"/>
              <a:t>🗣️ Customer Review:  </a:t>
            </a:r>
          </a:p>
          <a:p>
            <a:r>
              <a:rPr lang="en-AU" sz="2200" dirty="0">
                <a:latin typeface="Segoe UI" panose="020B0502040204020203" pitchFamily="34" charset="0"/>
                <a:cs typeface="Segoe UI" panose="020B0502040204020203" pitchFamily="34" charset="0"/>
              </a:rPr>
              <a:t>"This is absolutely awful. I’m deleting this app today."</a:t>
            </a:r>
          </a:p>
        </p:txBody>
      </p:sp>
    </p:spTree>
    <p:extLst>
      <p:ext uri="{BB962C8B-B14F-4D97-AF65-F5344CB8AC3E}">
        <p14:creationId xmlns:p14="http://schemas.microsoft.com/office/powerpoint/2010/main" val="41162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2D01-5E05-82E5-ABFA-389626602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136" y="25933"/>
            <a:ext cx="7108556" cy="821705"/>
          </a:xfrm>
        </p:spPr>
        <p:txBody>
          <a:bodyPr/>
          <a:lstStyle/>
          <a:p>
            <a:r>
              <a:rPr lang="en-AU" sz="4600" dirty="0"/>
              <a:t>Live Automation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315C8-5C9F-9053-0C84-E390F7541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04" y="783235"/>
            <a:ext cx="7347665" cy="3990243"/>
          </a:xfrm>
          <a:prstGeom prst="rect">
            <a:avLst/>
          </a:prstGeom>
        </p:spPr>
      </p:pic>
      <p:pic>
        <p:nvPicPr>
          <p:cNvPr id="8" name="Untitled video (1)">
            <a:hlinkClick r:id="" action="ppaction://media"/>
            <a:extLst>
              <a:ext uri="{FF2B5EF4-FFF2-40B4-BE49-F238E27FC236}">
                <a16:creationId xmlns:a16="http://schemas.microsoft.com/office/drawing/2014/main" id="{D1630894-A012-49E1-69C0-2ED971C73D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304" y="783235"/>
            <a:ext cx="7449519" cy="41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4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4262BC-4680-A932-90C8-863884E9ADA8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67227" y="160547"/>
            <a:ext cx="7704000" cy="640200"/>
          </a:xfrm>
        </p:spPr>
        <p:txBody>
          <a:bodyPr/>
          <a:lstStyle/>
          <a:p>
            <a:r>
              <a:rPr lang="en-AU" dirty="0"/>
              <a:t>The Loop – Closed &amp; Automated</a:t>
            </a:r>
          </a:p>
        </p:txBody>
      </p:sp>
      <p:pic>
        <p:nvPicPr>
          <p:cNvPr id="21" name="Picture 20" descr="A circular arrows in a circle&#10;&#10;AI-generated content may be incorrect.">
            <a:extLst>
              <a:ext uri="{FF2B5EF4-FFF2-40B4-BE49-F238E27FC236}">
                <a16:creationId xmlns:a16="http://schemas.microsoft.com/office/drawing/2014/main" id="{CEBD7F10-C705-D680-8085-26331482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19" y="1554743"/>
            <a:ext cx="3929466" cy="3929466"/>
          </a:xfrm>
          <a:prstGeom prst="rect">
            <a:avLst/>
          </a:prstGeom>
        </p:spPr>
      </p:pic>
      <p:sp>
        <p:nvSpPr>
          <p:cNvPr id="22" name="Google Shape;360;p39">
            <a:extLst>
              <a:ext uri="{FF2B5EF4-FFF2-40B4-BE49-F238E27FC236}">
                <a16:creationId xmlns:a16="http://schemas.microsoft.com/office/drawing/2014/main" id="{05F26AF7-140F-5FCD-252B-BA26F5505C41}"/>
              </a:ext>
            </a:extLst>
          </p:cNvPr>
          <p:cNvSpPr txBox="1">
            <a:spLocks/>
          </p:cNvSpPr>
          <p:nvPr/>
        </p:nvSpPr>
        <p:spPr>
          <a:xfrm>
            <a:off x="2932507" y="1402597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Collect Feedback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Reviews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Behavioural data</a:t>
            </a:r>
          </a:p>
        </p:txBody>
      </p:sp>
      <p:sp>
        <p:nvSpPr>
          <p:cNvPr id="23" name="Google Shape;360;p39">
            <a:extLst>
              <a:ext uri="{FF2B5EF4-FFF2-40B4-BE49-F238E27FC236}">
                <a16:creationId xmlns:a16="http://schemas.microsoft.com/office/drawing/2014/main" id="{559D0F76-4047-25E0-D257-BB4E92668CA7}"/>
              </a:ext>
            </a:extLst>
          </p:cNvPr>
          <p:cNvSpPr txBox="1">
            <a:spLocks/>
          </p:cNvSpPr>
          <p:nvPr/>
        </p:nvSpPr>
        <p:spPr>
          <a:xfrm>
            <a:off x="5591560" y="2197980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Detect &amp; Analyse Issues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Identify patterns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Pain points</a:t>
            </a:r>
          </a:p>
        </p:txBody>
      </p:sp>
      <p:sp>
        <p:nvSpPr>
          <p:cNvPr id="24" name="Google Shape;360;p39">
            <a:extLst>
              <a:ext uri="{FF2B5EF4-FFF2-40B4-BE49-F238E27FC236}">
                <a16:creationId xmlns:a16="http://schemas.microsoft.com/office/drawing/2014/main" id="{67A340D6-F05C-1FFD-0A61-C1F1675C555D}"/>
              </a:ext>
            </a:extLst>
          </p:cNvPr>
          <p:cNvSpPr txBox="1">
            <a:spLocks/>
          </p:cNvSpPr>
          <p:nvPr/>
        </p:nvSpPr>
        <p:spPr>
          <a:xfrm>
            <a:off x="5623524" y="4306338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Classify Customers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Recoverable?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Specific issues</a:t>
            </a:r>
          </a:p>
        </p:txBody>
      </p:sp>
      <p:sp>
        <p:nvSpPr>
          <p:cNvPr id="25" name="Google Shape;360;p39">
            <a:extLst>
              <a:ext uri="{FF2B5EF4-FFF2-40B4-BE49-F238E27FC236}">
                <a16:creationId xmlns:a16="http://schemas.microsoft.com/office/drawing/2014/main" id="{F7D91C89-3953-ED15-DBBD-9FE81257FD61}"/>
              </a:ext>
            </a:extLst>
          </p:cNvPr>
          <p:cNvSpPr txBox="1">
            <a:spLocks/>
          </p:cNvSpPr>
          <p:nvPr/>
        </p:nvSpPr>
        <p:spPr>
          <a:xfrm>
            <a:off x="749307" y="4306338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Respond to Customer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Personal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Acknowledgement</a:t>
            </a:r>
          </a:p>
        </p:txBody>
      </p:sp>
      <p:sp>
        <p:nvSpPr>
          <p:cNvPr id="26" name="Google Shape;360;p39">
            <a:extLst>
              <a:ext uri="{FF2B5EF4-FFF2-40B4-BE49-F238E27FC236}">
                <a16:creationId xmlns:a16="http://schemas.microsoft.com/office/drawing/2014/main" id="{51C7E746-5326-362E-1D4B-2FBE59077934}"/>
              </a:ext>
            </a:extLst>
          </p:cNvPr>
          <p:cNvSpPr txBox="1">
            <a:spLocks/>
          </p:cNvSpPr>
          <p:nvPr/>
        </p:nvSpPr>
        <p:spPr>
          <a:xfrm>
            <a:off x="602073" y="2748759"/>
            <a:ext cx="283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Close the Loop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NanumGothicExtraBold" pitchFamily="2" charset="-127"/>
                <a:ea typeface="NanumGothicExtraBold" pitchFamily="2" charset="-127"/>
              </a:rPr>
              <a:t>Test re-engagement</a:t>
            </a:r>
          </a:p>
        </p:txBody>
      </p:sp>
      <p:sp>
        <p:nvSpPr>
          <p:cNvPr id="27" name="Google Shape;360;p39">
            <a:extLst>
              <a:ext uri="{FF2B5EF4-FFF2-40B4-BE49-F238E27FC236}">
                <a16:creationId xmlns:a16="http://schemas.microsoft.com/office/drawing/2014/main" id="{250D5245-7130-5461-4165-31063FDFE166}"/>
              </a:ext>
            </a:extLst>
          </p:cNvPr>
          <p:cNvSpPr txBox="1">
            <a:spLocks/>
          </p:cNvSpPr>
          <p:nvPr/>
        </p:nvSpPr>
        <p:spPr>
          <a:xfrm>
            <a:off x="3055534" y="3460528"/>
            <a:ext cx="245336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800" b="1" dirty="0">
                <a:latin typeface="NanumGothicExtraBold" pitchFamily="2" charset="-127"/>
                <a:ea typeface="NanumGothicExtraBold" pitchFamily="2" charset="-127"/>
              </a:rPr>
              <a:t>Retention is Built on Listening, Learning &amp; </a:t>
            </a:r>
            <a:r>
              <a:rPr lang="en-AU" sz="1800" b="1" i="1" dirty="0">
                <a:solidFill>
                  <a:srgbClr val="FF0000"/>
                </a:solidFill>
                <a:latin typeface="NanumGothicExtraBold" pitchFamily="2" charset="-127"/>
                <a:ea typeface="NanumGothicExtraBold" pitchFamily="2" charset="-127"/>
              </a:rPr>
              <a:t>Looping back</a:t>
            </a:r>
          </a:p>
        </p:txBody>
      </p: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78F1DF8-02DC-91D1-902E-6F534CCCD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9889" y="1687870"/>
            <a:ext cx="738710" cy="738710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B6681C6-766B-5ACE-62B9-FB93CAC40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7141" y="2392067"/>
            <a:ext cx="738710" cy="738710"/>
          </a:xfrm>
          <a:prstGeom prst="rect">
            <a:avLst/>
          </a:prstGeom>
        </p:spPr>
      </p:pic>
      <p:pic>
        <p:nvPicPr>
          <p:cNvPr id="35" name="Graphic 34" descr="Badge Tick1 with solid fill">
            <a:extLst>
              <a:ext uri="{FF2B5EF4-FFF2-40B4-BE49-F238E27FC236}">
                <a16:creationId xmlns:a16="http://schemas.microsoft.com/office/drawing/2014/main" id="{7621778D-DAA5-E660-4B19-B0A5AF407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1041" y="3917728"/>
            <a:ext cx="738710" cy="738710"/>
          </a:xfrm>
          <a:prstGeom prst="rect">
            <a:avLst/>
          </a:prstGeom>
        </p:spPr>
      </p:pic>
      <p:pic>
        <p:nvPicPr>
          <p:cNvPr id="36" name="Graphic 35" descr="Badge Tick1 with solid fill">
            <a:extLst>
              <a:ext uri="{FF2B5EF4-FFF2-40B4-BE49-F238E27FC236}">
                <a16:creationId xmlns:a16="http://schemas.microsoft.com/office/drawing/2014/main" id="{2D5F4965-2E9C-4E69-1C17-5676073B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1179" y="4238462"/>
            <a:ext cx="738710" cy="738710"/>
          </a:xfrm>
          <a:prstGeom prst="rect">
            <a:avLst/>
          </a:prstGeom>
        </p:spPr>
      </p:pic>
      <p:pic>
        <p:nvPicPr>
          <p:cNvPr id="37" name="Graphic 36" descr="Badge Tick1 with solid fill">
            <a:extLst>
              <a:ext uri="{FF2B5EF4-FFF2-40B4-BE49-F238E27FC236}">
                <a16:creationId xmlns:a16="http://schemas.microsoft.com/office/drawing/2014/main" id="{71A27FE9-E6BF-BC5C-39C8-0EB3ACF01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5350" y="2369834"/>
            <a:ext cx="738710" cy="738710"/>
          </a:xfrm>
          <a:prstGeom prst="rect">
            <a:avLst/>
          </a:prstGeom>
        </p:spPr>
      </p:pic>
      <p:pic>
        <p:nvPicPr>
          <p:cNvPr id="39" name="Picture 38" descr="A person walking on boxes&#10;&#10;AI-generated content may be incorrect.">
            <a:extLst>
              <a:ext uri="{FF2B5EF4-FFF2-40B4-BE49-F238E27FC236}">
                <a16:creationId xmlns:a16="http://schemas.microsoft.com/office/drawing/2014/main" id="{CE915864-4B75-F3DA-2BD5-77ED0F1FE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577" y="57726"/>
            <a:ext cx="1818636" cy="181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903F077-FEC6-0600-4DF0-21341F0A9272}"/>
              </a:ext>
            </a:extLst>
          </p:cNvPr>
          <p:cNvSpPr txBox="1">
            <a:spLocks/>
          </p:cNvSpPr>
          <p:nvPr/>
        </p:nvSpPr>
        <p:spPr>
          <a:xfrm>
            <a:off x="1720311" y="300031"/>
            <a:ext cx="8708136" cy="64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400" dirty="0">
                <a:latin typeface="NanumGothicExtraBold" pitchFamily="2" charset="-127"/>
                <a:ea typeface="NanumGothicExtraBold" pitchFamily="2" charset="-127"/>
              </a:rPr>
              <a:t>Business Recommendations</a:t>
            </a:r>
          </a:p>
        </p:txBody>
      </p:sp>
      <p:pic>
        <p:nvPicPr>
          <p:cNvPr id="4" name="Picture 3" descr="A person sitting on a block with a computer&#10;&#10;AI-generated content may be incorrect.">
            <a:extLst>
              <a:ext uri="{FF2B5EF4-FFF2-40B4-BE49-F238E27FC236}">
                <a16:creationId xmlns:a16="http://schemas.microsoft.com/office/drawing/2014/main" id="{AE04878C-5087-0D7F-0414-92F28663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523" y="2086135"/>
            <a:ext cx="3553309" cy="3553309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24B07E53-29C7-39C3-EA62-97C8A22B423E}"/>
              </a:ext>
            </a:extLst>
          </p:cNvPr>
          <p:cNvSpPr txBox="1">
            <a:spLocks/>
          </p:cNvSpPr>
          <p:nvPr/>
        </p:nvSpPr>
        <p:spPr>
          <a:xfrm>
            <a:off x="2381572" y="1104221"/>
            <a:ext cx="6628109" cy="64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600" dirty="0">
                <a:latin typeface="NanumGothicExtraBold" pitchFamily="2" charset="-127"/>
                <a:ea typeface="NanumGothicExtraBold" pitchFamily="2" charset="-127"/>
              </a:rPr>
              <a:t>1. Deploy NLP Models – Automate Early Dissatisfaction in Customer Reviews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3C8125CC-48F4-E321-6A6C-2424A12F445F}"/>
              </a:ext>
            </a:extLst>
          </p:cNvPr>
          <p:cNvSpPr txBox="1">
            <a:spLocks/>
          </p:cNvSpPr>
          <p:nvPr/>
        </p:nvSpPr>
        <p:spPr>
          <a:xfrm>
            <a:off x="2381572" y="2020090"/>
            <a:ext cx="6385303" cy="64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600" dirty="0">
                <a:latin typeface="NanumGothicExtraBold" pitchFamily="2" charset="-127"/>
                <a:ea typeface="NanumGothicExtraBold" pitchFamily="2" charset="-127"/>
              </a:rPr>
              <a:t>2. Apply Unsupervised Learning – Identify Hidden Complaint Patterns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DFFAFD45-F27B-71A4-A9E2-2E3F36B4CC05}"/>
              </a:ext>
            </a:extLst>
          </p:cNvPr>
          <p:cNvSpPr txBox="1">
            <a:spLocks/>
          </p:cNvSpPr>
          <p:nvPr/>
        </p:nvSpPr>
        <p:spPr>
          <a:xfrm>
            <a:off x="3210731" y="2935959"/>
            <a:ext cx="6385303" cy="64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600" dirty="0">
                <a:latin typeface="NanumGothicExtraBold" pitchFamily="2" charset="-127"/>
                <a:ea typeface="NanumGothicExtraBold" pitchFamily="2" charset="-127"/>
              </a:rPr>
              <a:t>3. Automate Recovery at Scale – Integrate Detection and Response Re-Engagement at Speed</a:t>
            </a:r>
          </a:p>
        </p:txBody>
      </p:sp>
    </p:spTree>
    <p:extLst>
      <p:ext uri="{BB962C8B-B14F-4D97-AF65-F5344CB8AC3E}">
        <p14:creationId xmlns:p14="http://schemas.microsoft.com/office/powerpoint/2010/main" val="1338686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4DF2-1CD8-020E-6D37-F430D78C4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0680" y="199609"/>
            <a:ext cx="4755000" cy="929961"/>
          </a:xfrm>
        </p:spPr>
        <p:txBody>
          <a:bodyPr/>
          <a:lstStyle/>
          <a:p>
            <a:r>
              <a:rPr lang="en-AU" dirty="0"/>
              <a:t>Limitations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98B4E4-7A65-0C2C-B5D6-BAFBC0B659FE}"/>
              </a:ext>
            </a:extLst>
          </p:cNvPr>
          <p:cNvSpPr txBox="1">
            <a:spLocks/>
          </p:cNvSpPr>
          <p:nvPr/>
        </p:nvSpPr>
        <p:spPr>
          <a:xfrm>
            <a:off x="151040" y="1129570"/>
            <a:ext cx="7931240" cy="9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3000" dirty="0"/>
              <a:t>1. Misclassification Risk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5689F0-5D7D-2AE9-DABD-B32E601A81E1}"/>
              </a:ext>
            </a:extLst>
          </p:cNvPr>
          <p:cNvSpPr txBox="1">
            <a:spLocks/>
          </p:cNvSpPr>
          <p:nvPr/>
        </p:nvSpPr>
        <p:spPr>
          <a:xfrm>
            <a:off x="151040" y="1955231"/>
            <a:ext cx="7931240" cy="9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3000" dirty="0"/>
              <a:t>2. Some Customers can’t be Recovered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DD7E97-8BCB-9F2E-3DE5-5FA48F9219DD}"/>
              </a:ext>
            </a:extLst>
          </p:cNvPr>
          <p:cNvSpPr txBox="1">
            <a:spLocks/>
          </p:cNvSpPr>
          <p:nvPr/>
        </p:nvSpPr>
        <p:spPr>
          <a:xfrm>
            <a:off x="151040" y="2723288"/>
            <a:ext cx="7931240" cy="9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3000" dirty="0"/>
              <a:t>3. Scaling Costs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FCA12C-4604-BF89-AFC6-535E7980F6D8}"/>
              </a:ext>
            </a:extLst>
          </p:cNvPr>
          <p:cNvSpPr txBox="1">
            <a:spLocks/>
          </p:cNvSpPr>
          <p:nvPr/>
        </p:nvSpPr>
        <p:spPr>
          <a:xfrm>
            <a:off x="151040" y="3734759"/>
            <a:ext cx="6798400" cy="9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5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NanumGothicExtraBold"/>
              <a:buNone/>
              <a:defRPr sz="5200" b="0" i="0" u="none" strike="noStrike" cap="none">
                <a:solidFill>
                  <a:srgbClr val="191919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3000" dirty="0"/>
              <a:t>4. Live Monitoring and Follow Up Required</a:t>
            </a:r>
          </a:p>
        </p:txBody>
      </p:sp>
      <p:pic>
        <p:nvPicPr>
          <p:cNvPr id="9" name="Picture 8" descr="A person and person holding signs&#10;&#10;AI-generated content may be incorrect.">
            <a:extLst>
              <a:ext uri="{FF2B5EF4-FFF2-40B4-BE49-F238E27FC236}">
                <a16:creationId xmlns:a16="http://schemas.microsoft.com/office/drawing/2014/main" id="{ED2B962B-20A8-5C54-7684-20F167E3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70" y="2501722"/>
            <a:ext cx="2735670" cy="2735670"/>
          </a:xfrm>
          <a:prstGeom prst="rect">
            <a:avLst/>
          </a:prstGeom>
        </p:spPr>
      </p:pic>
      <p:pic>
        <p:nvPicPr>
          <p:cNvPr id="8" name="Picture 7" descr="A person sitting on a bench&#10;&#10;AI-generated content may be incorrect.">
            <a:extLst>
              <a:ext uri="{FF2B5EF4-FFF2-40B4-BE49-F238E27FC236}">
                <a16:creationId xmlns:a16="http://schemas.microsoft.com/office/drawing/2014/main" id="{B69A6983-6A16-5812-F373-83255E77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62" y="-140056"/>
            <a:ext cx="2641778" cy="264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1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0BF46856-5BB2-D6B6-558C-BAD86AB6C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>
            <a:extLst>
              <a:ext uri="{FF2B5EF4-FFF2-40B4-BE49-F238E27FC236}">
                <a16:creationId xmlns:a16="http://schemas.microsoft.com/office/drawing/2014/main" id="{4F060656-6F6E-35FB-C049-1A6156EEED11}"/>
              </a:ext>
            </a:extLst>
          </p:cNvPr>
          <p:cNvSpPr/>
          <p:nvPr/>
        </p:nvSpPr>
        <p:spPr>
          <a:xfrm>
            <a:off x="4839950" y="798990"/>
            <a:ext cx="4077900" cy="354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0">
            <a:extLst>
              <a:ext uri="{FF2B5EF4-FFF2-40B4-BE49-F238E27FC236}">
                <a16:creationId xmlns:a16="http://schemas.microsoft.com/office/drawing/2014/main" id="{3828C570-272D-C59B-F7E2-1CBC93461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7760" y="0"/>
            <a:ext cx="64936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Stakeholders - Customer</a:t>
            </a:r>
            <a:endParaRPr sz="4200" dirty="0"/>
          </a:p>
        </p:txBody>
      </p:sp>
      <p:sp>
        <p:nvSpPr>
          <p:cNvPr id="376" name="Google Shape;376;p40">
            <a:extLst>
              <a:ext uri="{FF2B5EF4-FFF2-40B4-BE49-F238E27FC236}">
                <a16:creationId xmlns:a16="http://schemas.microsoft.com/office/drawing/2014/main" id="{78CAAD69-2C53-AB6A-A83F-2A81E85FE9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8500" y="1969919"/>
            <a:ext cx="38406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1" dirty="0"/>
              <a:t>Acknowledged &amp; Valued by Brand – Keeps App</a:t>
            </a:r>
            <a:endParaRPr sz="2200" b="1" dirty="0"/>
          </a:p>
        </p:txBody>
      </p:sp>
      <p:grpSp>
        <p:nvGrpSpPr>
          <p:cNvPr id="377" name="Google Shape;377;p40">
            <a:extLst>
              <a:ext uri="{FF2B5EF4-FFF2-40B4-BE49-F238E27FC236}">
                <a16:creationId xmlns:a16="http://schemas.microsoft.com/office/drawing/2014/main" id="{923A48C1-00B2-F05B-26E3-45AD082A4C6E}"/>
              </a:ext>
            </a:extLst>
          </p:cNvPr>
          <p:cNvGrpSpPr/>
          <p:nvPr/>
        </p:nvGrpSpPr>
        <p:grpSpPr>
          <a:xfrm>
            <a:off x="4782537" y="1052494"/>
            <a:ext cx="3904158" cy="3907061"/>
            <a:chOff x="4291980" y="1289176"/>
            <a:chExt cx="2889614" cy="2891763"/>
          </a:xfrm>
        </p:grpSpPr>
        <p:sp>
          <p:nvSpPr>
            <p:cNvPr id="378" name="Google Shape;378;p40">
              <a:extLst>
                <a:ext uri="{FF2B5EF4-FFF2-40B4-BE49-F238E27FC236}">
                  <a16:creationId xmlns:a16="http://schemas.microsoft.com/office/drawing/2014/main" id="{E0621E5E-C274-B40F-D801-B1C17E52CDDC}"/>
                </a:ext>
              </a:extLst>
            </p:cNvPr>
            <p:cNvSpPr/>
            <p:nvPr/>
          </p:nvSpPr>
          <p:spPr>
            <a:xfrm>
              <a:off x="4658418" y="1728184"/>
              <a:ext cx="738117" cy="97110"/>
            </a:xfrm>
            <a:custGeom>
              <a:avLst/>
              <a:gdLst/>
              <a:ahLst/>
              <a:cxnLst/>
              <a:rect l="l" t="t" r="r" b="b"/>
              <a:pathLst>
                <a:path w="8597" h="1131" extrusionOk="0">
                  <a:moveTo>
                    <a:pt x="87" y="0"/>
                  </a:moveTo>
                  <a:lnTo>
                    <a:pt x="0" y="1130"/>
                  </a:lnTo>
                  <a:lnTo>
                    <a:pt x="8511" y="1130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>
              <a:extLst>
                <a:ext uri="{FF2B5EF4-FFF2-40B4-BE49-F238E27FC236}">
                  <a16:creationId xmlns:a16="http://schemas.microsoft.com/office/drawing/2014/main" id="{5391CADC-A290-E344-7019-784D096B6AFD}"/>
                </a:ext>
              </a:extLst>
            </p:cNvPr>
            <p:cNvSpPr/>
            <p:nvPr/>
          </p:nvSpPr>
          <p:spPr>
            <a:xfrm>
              <a:off x="4658418" y="1863931"/>
              <a:ext cx="738117" cy="97282"/>
            </a:xfrm>
            <a:custGeom>
              <a:avLst/>
              <a:gdLst/>
              <a:ahLst/>
              <a:cxnLst/>
              <a:rect l="l" t="t" r="r" b="b"/>
              <a:pathLst>
                <a:path w="8597" h="1133" extrusionOk="0">
                  <a:moveTo>
                    <a:pt x="87" y="0"/>
                  </a:moveTo>
                  <a:lnTo>
                    <a:pt x="0" y="1132"/>
                  </a:lnTo>
                  <a:lnTo>
                    <a:pt x="8511" y="1132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>
              <a:extLst>
                <a:ext uri="{FF2B5EF4-FFF2-40B4-BE49-F238E27FC236}">
                  <a16:creationId xmlns:a16="http://schemas.microsoft.com/office/drawing/2014/main" id="{C55E70F5-A093-FBB5-BAC6-FAE76675EE2A}"/>
                </a:ext>
              </a:extLst>
            </p:cNvPr>
            <p:cNvSpPr/>
            <p:nvPr/>
          </p:nvSpPr>
          <p:spPr>
            <a:xfrm>
              <a:off x="4658418" y="1999935"/>
              <a:ext cx="738117" cy="97282"/>
            </a:xfrm>
            <a:custGeom>
              <a:avLst/>
              <a:gdLst/>
              <a:ahLst/>
              <a:cxnLst/>
              <a:rect l="l" t="t" r="r" b="b"/>
              <a:pathLst>
                <a:path w="8597" h="1133" extrusionOk="0">
                  <a:moveTo>
                    <a:pt x="87" y="1"/>
                  </a:moveTo>
                  <a:lnTo>
                    <a:pt x="0" y="1132"/>
                  </a:lnTo>
                  <a:lnTo>
                    <a:pt x="8511" y="1132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>
              <a:extLst>
                <a:ext uri="{FF2B5EF4-FFF2-40B4-BE49-F238E27FC236}">
                  <a16:creationId xmlns:a16="http://schemas.microsoft.com/office/drawing/2014/main" id="{DB9E79C3-3F4B-2A60-FF3C-51DF3572CC75}"/>
                </a:ext>
              </a:extLst>
            </p:cNvPr>
            <p:cNvSpPr/>
            <p:nvPr/>
          </p:nvSpPr>
          <p:spPr>
            <a:xfrm>
              <a:off x="4658418" y="2135854"/>
              <a:ext cx="738117" cy="97368"/>
            </a:xfrm>
            <a:custGeom>
              <a:avLst/>
              <a:gdLst/>
              <a:ahLst/>
              <a:cxnLst/>
              <a:rect l="l" t="t" r="r" b="b"/>
              <a:pathLst>
                <a:path w="8597" h="1134" extrusionOk="0">
                  <a:moveTo>
                    <a:pt x="87" y="0"/>
                  </a:moveTo>
                  <a:lnTo>
                    <a:pt x="0" y="1134"/>
                  </a:lnTo>
                  <a:lnTo>
                    <a:pt x="8511" y="113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>
              <a:extLst>
                <a:ext uri="{FF2B5EF4-FFF2-40B4-BE49-F238E27FC236}">
                  <a16:creationId xmlns:a16="http://schemas.microsoft.com/office/drawing/2014/main" id="{D2C25D1B-6D6B-BC1D-F09F-C5F166150FF8}"/>
                </a:ext>
              </a:extLst>
            </p:cNvPr>
            <p:cNvSpPr/>
            <p:nvPr/>
          </p:nvSpPr>
          <p:spPr>
            <a:xfrm>
              <a:off x="4658418" y="2271858"/>
              <a:ext cx="738117" cy="97282"/>
            </a:xfrm>
            <a:custGeom>
              <a:avLst/>
              <a:gdLst/>
              <a:ahLst/>
              <a:cxnLst/>
              <a:rect l="l" t="t" r="r" b="b"/>
              <a:pathLst>
                <a:path w="8597" h="1133" extrusionOk="0">
                  <a:moveTo>
                    <a:pt x="87" y="1"/>
                  </a:moveTo>
                  <a:lnTo>
                    <a:pt x="0" y="1133"/>
                  </a:lnTo>
                  <a:lnTo>
                    <a:pt x="8511" y="1133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>
              <a:extLst>
                <a:ext uri="{FF2B5EF4-FFF2-40B4-BE49-F238E27FC236}">
                  <a16:creationId xmlns:a16="http://schemas.microsoft.com/office/drawing/2014/main" id="{0F086196-46EC-9C6E-99ED-931CD26E4920}"/>
                </a:ext>
              </a:extLst>
            </p:cNvPr>
            <p:cNvSpPr/>
            <p:nvPr/>
          </p:nvSpPr>
          <p:spPr>
            <a:xfrm>
              <a:off x="4658418" y="2407862"/>
              <a:ext cx="738117" cy="97282"/>
            </a:xfrm>
            <a:custGeom>
              <a:avLst/>
              <a:gdLst/>
              <a:ahLst/>
              <a:cxnLst/>
              <a:rect l="l" t="t" r="r" b="b"/>
              <a:pathLst>
                <a:path w="8597" h="1133" extrusionOk="0">
                  <a:moveTo>
                    <a:pt x="87" y="1"/>
                  </a:moveTo>
                  <a:lnTo>
                    <a:pt x="0" y="1133"/>
                  </a:lnTo>
                  <a:lnTo>
                    <a:pt x="8511" y="1133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>
              <a:extLst>
                <a:ext uri="{FF2B5EF4-FFF2-40B4-BE49-F238E27FC236}">
                  <a16:creationId xmlns:a16="http://schemas.microsoft.com/office/drawing/2014/main" id="{3903039B-0601-A2F5-272D-D1F66F9D0DB8}"/>
                </a:ext>
              </a:extLst>
            </p:cNvPr>
            <p:cNvSpPr/>
            <p:nvPr/>
          </p:nvSpPr>
          <p:spPr>
            <a:xfrm>
              <a:off x="4658418" y="2543781"/>
              <a:ext cx="738117" cy="97196"/>
            </a:xfrm>
            <a:custGeom>
              <a:avLst/>
              <a:gdLst/>
              <a:ahLst/>
              <a:cxnLst/>
              <a:rect l="l" t="t" r="r" b="b"/>
              <a:pathLst>
                <a:path w="8597" h="1132" extrusionOk="0">
                  <a:moveTo>
                    <a:pt x="87" y="1"/>
                  </a:moveTo>
                  <a:lnTo>
                    <a:pt x="0" y="1131"/>
                  </a:lnTo>
                  <a:lnTo>
                    <a:pt x="8511" y="1131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>
              <a:extLst>
                <a:ext uri="{FF2B5EF4-FFF2-40B4-BE49-F238E27FC236}">
                  <a16:creationId xmlns:a16="http://schemas.microsoft.com/office/drawing/2014/main" id="{BB9230BE-5303-E0DD-2C3D-C92FDEE20B9E}"/>
                </a:ext>
              </a:extLst>
            </p:cNvPr>
            <p:cNvSpPr/>
            <p:nvPr/>
          </p:nvSpPr>
          <p:spPr>
            <a:xfrm>
              <a:off x="4658418" y="2679871"/>
              <a:ext cx="738117" cy="97110"/>
            </a:xfrm>
            <a:custGeom>
              <a:avLst/>
              <a:gdLst/>
              <a:ahLst/>
              <a:cxnLst/>
              <a:rect l="l" t="t" r="r" b="b"/>
              <a:pathLst>
                <a:path w="8597" h="1131" extrusionOk="0">
                  <a:moveTo>
                    <a:pt x="87" y="0"/>
                  </a:moveTo>
                  <a:lnTo>
                    <a:pt x="0" y="1130"/>
                  </a:lnTo>
                  <a:lnTo>
                    <a:pt x="8511" y="1130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>
              <a:extLst>
                <a:ext uri="{FF2B5EF4-FFF2-40B4-BE49-F238E27FC236}">
                  <a16:creationId xmlns:a16="http://schemas.microsoft.com/office/drawing/2014/main" id="{6274CB28-A0E0-0ACF-D215-96448D100446}"/>
                </a:ext>
              </a:extLst>
            </p:cNvPr>
            <p:cNvSpPr/>
            <p:nvPr/>
          </p:nvSpPr>
          <p:spPr>
            <a:xfrm>
              <a:off x="4658418" y="2815703"/>
              <a:ext cx="738117" cy="97196"/>
            </a:xfrm>
            <a:custGeom>
              <a:avLst/>
              <a:gdLst/>
              <a:ahLst/>
              <a:cxnLst/>
              <a:rect l="l" t="t" r="r" b="b"/>
              <a:pathLst>
                <a:path w="8597" h="1132" extrusionOk="0">
                  <a:moveTo>
                    <a:pt x="87" y="1"/>
                  </a:moveTo>
                  <a:lnTo>
                    <a:pt x="0" y="1131"/>
                  </a:lnTo>
                  <a:lnTo>
                    <a:pt x="8511" y="1131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>
              <a:extLst>
                <a:ext uri="{FF2B5EF4-FFF2-40B4-BE49-F238E27FC236}">
                  <a16:creationId xmlns:a16="http://schemas.microsoft.com/office/drawing/2014/main" id="{CB98C794-7B98-24D1-4D28-758DE578AAAA}"/>
                </a:ext>
              </a:extLst>
            </p:cNvPr>
            <p:cNvSpPr/>
            <p:nvPr/>
          </p:nvSpPr>
          <p:spPr>
            <a:xfrm>
              <a:off x="5430961" y="1728184"/>
              <a:ext cx="738203" cy="97110"/>
            </a:xfrm>
            <a:custGeom>
              <a:avLst/>
              <a:gdLst/>
              <a:ahLst/>
              <a:cxnLst/>
              <a:rect l="l" t="t" r="r" b="b"/>
              <a:pathLst>
                <a:path w="8598" h="1131" extrusionOk="0">
                  <a:moveTo>
                    <a:pt x="88" y="0"/>
                  </a:moveTo>
                  <a:lnTo>
                    <a:pt x="1" y="1130"/>
                  </a:lnTo>
                  <a:lnTo>
                    <a:pt x="8510" y="1130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43681013-2A55-4331-2DFC-7B6195D9F2E8}"/>
                </a:ext>
              </a:extLst>
            </p:cNvPr>
            <p:cNvSpPr/>
            <p:nvPr/>
          </p:nvSpPr>
          <p:spPr>
            <a:xfrm>
              <a:off x="5430961" y="1863931"/>
              <a:ext cx="738203" cy="97282"/>
            </a:xfrm>
            <a:custGeom>
              <a:avLst/>
              <a:gdLst/>
              <a:ahLst/>
              <a:cxnLst/>
              <a:rect l="l" t="t" r="r" b="b"/>
              <a:pathLst>
                <a:path w="8598" h="1133" extrusionOk="0">
                  <a:moveTo>
                    <a:pt x="88" y="0"/>
                  </a:moveTo>
                  <a:lnTo>
                    <a:pt x="1" y="1132"/>
                  </a:lnTo>
                  <a:lnTo>
                    <a:pt x="8510" y="1132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50276465-BD54-2525-419A-DDFBDFDBB168}"/>
                </a:ext>
              </a:extLst>
            </p:cNvPr>
            <p:cNvSpPr/>
            <p:nvPr/>
          </p:nvSpPr>
          <p:spPr>
            <a:xfrm>
              <a:off x="5430961" y="1999935"/>
              <a:ext cx="738203" cy="97282"/>
            </a:xfrm>
            <a:custGeom>
              <a:avLst/>
              <a:gdLst/>
              <a:ahLst/>
              <a:cxnLst/>
              <a:rect l="l" t="t" r="r" b="b"/>
              <a:pathLst>
                <a:path w="8598" h="1133" extrusionOk="0">
                  <a:moveTo>
                    <a:pt x="88" y="1"/>
                  </a:moveTo>
                  <a:lnTo>
                    <a:pt x="1" y="1132"/>
                  </a:lnTo>
                  <a:lnTo>
                    <a:pt x="8510" y="1132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>
              <a:extLst>
                <a:ext uri="{FF2B5EF4-FFF2-40B4-BE49-F238E27FC236}">
                  <a16:creationId xmlns:a16="http://schemas.microsoft.com/office/drawing/2014/main" id="{B3124A33-DE56-B0CF-2CE2-07D7FCD74105}"/>
                </a:ext>
              </a:extLst>
            </p:cNvPr>
            <p:cNvSpPr/>
            <p:nvPr/>
          </p:nvSpPr>
          <p:spPr>
            <a:xfrm>
              <a:off x="5430961" y="2135854"/>
              <a:ext cx="738203" cy="97368"/>
            </a:xfrm>
            <a:custGeom>
              <a:avLst/>
              <a:gdLst/>
              <a:ahLst/>
              <a:cxnLst/>
              <a:rect l="l" t="t" r="r" b="b"/>
              <a:pathLst>
                <a:path w="8598" h="1134" extrusionOk="0">
                  <a:moveTo>
                    <a:pt x="88" y="0"/>
                  </a:moveTo>
                  <a:lnTo>
                    <a:pt x="1" y="1134"/>
                  </a:lnTo>
                  <a:lnTo>
                    <a:pt x="8510" y="1134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04BB4DDC-82FC-AA07-12F5-2D3C4D135832}"/>
                </a:ext>
              </a:extLst>
            </p:cNvPr>
            <p:cNvSpPr/>
            <p:nvPr/>
          </p:nvSpPr>
          <p:spPr>
            <a:xfrm>
              <a:off x="5430961" y="2271858"/>
              <a:ext cx="738203" cy="97282"/>
            </a:xfrm>
            <a:custGeom>
              <a:avLst/>
              <a:gdLst/>
              <a:ahLst/>
              <a:cxnLst/>
              <a:rect l="l" t="t" r="r" b="b"/>
              <a:pathLst>
                <a:path w="8598" h="1133" extrusionOk="0">
                  <a:moveTo>
                    <a:pt x="88" y="1"/>
                  </a:moveTo>
                  <a:lnTo>
                    <a:pt x="1" y="1133"/>
                  </a:lnTo>
                  <a:lnTo>
                    <a:pt x="8510" y="1133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B7886A1-821C-0073-7D2F-375E25A56A66}"/>
                </a:ext>
              </a:extLst>
            </p:cNvPr>
            <p:cNvSpPr/>
            <p:nvPr/>
          </p:nvSpPr>
          <p:spPr>
            <a:xfrm>
              <a:off x="5430961" y="2407862"/>
              <a:ext cx="738203" cy="97282"/>
            </a:xfrm>
            <a:custGeom>
              <a:avLst/>
              <a:gdLst/>
              <a:ahLst/>
              <a:cxnLst/>
              <a:rect l="l" t="t" r="r" b="b"/>
              <a:pathLst>
                <a:path w="8598" h="1133" extrusionOk="0">
                  <a:moveTo>
                    <a:pt x="88" y="1"/>
                  </a:moveTo>
                  <a:lnTo>
                    <a:pt x="1" y="1133"/>
                  </a:lnTo>
                  <a:lnTo>
                    <a:pt x="8510" y="1133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>
              <a:extLst>
                <a:ext uri="{FF2B5EF4-FFF2-40B4-BE49-F238E27FC236}">
                  <a16:creationId xmlns:a16="http://schemas.microsoft.com/office/drawing/2014/main" id="{6E0CAA12-B61D-1C1B-E8A5-19C55D1D9851}"/>
                </a:ext>
              </a:extLst>
            </p:cNvPr>
            <p:cNvSpPr/>
            <p:nvPr/>
          </p:nvSpPr>
          <p:spPr>
            <a:xfrm>
              <a:off x="5430961" y="2543781"/>
              <a:ext cx="738203" cy="97196"/>
            </a:xfrm>
            <a:custGeom>
              <a:avLst/>
              <a:gdLst/>
              <a:ahLst/>
              <a:cxnLst/>
              <a:rect l="l" t="t" r="r" b="b"/>
              <a:pathLst>
                <a:path w="8598" h="1132" extrusionOk="0">
                  <a:moveTo>
                    <a:pt x="88" y="1"/>
                  </a:moveTo>
                  <a:lnTo>
                    <a:pt x="1" y="1131"/>
                  </a:lnTo>
                  <a:lnTo>
                    <a:pt x="8510" y="1131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F9A99F5F-F2D8-E72B-295D-A3A2CEFAEB17}"/>
                </a:ext>
              </a:extLst>
            </p:cNvPr>
            <p:cNvSpPr/>
            <p:nvPr/>
          </p:nvSpPr>
          <p:spPr>
            <a:xfrm>
              <a:off x="5430961" y="2679871"/>
              <a:ext cx="738203" cy="97110"/>
            </a:xfrm>
            <a:custGeom>
              <a:avLst/>
              <a:gdLst/>
              <a:ahLst/>
              <a:cxnLst/>
              <a:rect l="l" t="t" r="r" b="b"/>
              <a:pathLst>
                <a:path w="8598" h="1131" extrusionOk="0">
                  <a:moveTo>
                    <a:pt x="88" y="0"/>
                  </a:moveTo>
                  <a:lnTo>
                    <a:pt x="1" y="1130"/>
                  </a:lnTo>
                  <a:lnTo>
                    <a:pt x="8510" y="1130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>
              <a:extLst>
                <a:ext uri="{FF2B5EF4-FFF2-40B4-BE49-F238E27FC236}">
                  <a16:creationId xmlns:a16="http://schemas.microsoft.com/office/drawing/2014/main" id="{9C0A938A-4E9D-A9D3-83EB-B19262D9E08A}"/>
                </a:ext>
              </a:extLst>
            </p:cNvPr>
            <p:cNvSpPr/>
            <p:nvPr/>
          </p:nvSpPr>
          <p:spPr>
            <a:xfrm>
              <a:off x="5430961" y="2815703"/>
              <a:ext cx="738203" cy="97196"/>
            </a:xfrm>
            <a:custGeom>
              <a:avLst/>
              <a:gdLst/>
              <a:ahLst/>
              <a:cxnLst/>
              <a:rect l="l" t="t" r="r" b="b"/>
              <a:pathLst>
                <a:path w="8598" h="1132" extrusionOk="0">
                  <a:moveTo>
                    <a:pt x="88" y="1"/>
                  </a:moveTo>
                  <a:lnTo>
                    <a:pt x="1" y="1131"/>
                  </a:lnTo>
                  <a:lnTo>
                    <a:pt x="8510" y="1131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>
              <a:extLst>
                <a:ext uri="{FF2B5EF4-FFF2-40B4-BE49-F238E27FC236}">
                  <a16:creationId xmlns:a16="http://schemas.microsoft.com/office/drawing/2014/main" id="{A5481993-0187-5E57-4933-2711E90262B3}"/>
                </a:ext>
              </a:extLst>
            </p:cNvPr>
            <p:cNvSpPr/>
            <p:nvPr/>
          </p:nvSpPr>
          <p:spPr>
            <a:xfrm>
              <a:off x="4498810" y="2727180"/>
              <a:ext cx="856600" cy="1183357"/>
            </a:xfrm>
            <a:custGeom>
              <a:avLst/>
              <a:gdLst/>
              <a:ahLst/>
              <a:cxnLst/>
              <a:rect l="l" t="t" r="r" b="b"/>
              <a:pathLst>
                <a:path w="9977" h="13782" extrusionOk="0">
                  <a:moveTo>
                    <a:pt x="5027" y="0"/>
                  </a:moveTo>
                  <a:cubicBezTo>
                    <a:pt x="4814" y="0"/>
                    <a:pt x="4602" y="9"/>
                    <a:pt x="4389" y="27"/>
                  </a:cubicBezTo>
                  <a:cubicBezTo>
                    <a:pt x="4389" y="27"/>
                    <a:pt x="201" y="1536"/>
                    <a:pt x="201" y="1837"/>
                  </a:cubicBezTo>
                  <a:cubicBezTo>
                    <a:pt x="201" y="2124"/>
                    <a:pt x="20" y="12719"/>
                    <a:pt x="1" y="13781"/>
                  </a:cubicBezTo>
                  <a:lnTo>
                    <a:pt x="9976" y="13781"/>
                  </a:lnTo>
                  <a:lnTo>
                    <a:pt x="8511" y="1670"/>
                  </a:lnTo>
                  <a:cubicBezTo>
                    <a:pt x="8511" y="1670"/>
                    <a:pt x="6298" y="62"/>
                    <a:pt x="5663" y="27"/>
                  </a:cubicBezTo>
                  <a:cubicBezTo>
                    <a:pt x="5451" y="9"/>
                    <a:pt x="5239" y="0"/>
                    <a:pt x="5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>
              <a:extLst>
                <a:ext uri="{FF2B5EF4-FFF2-40B4-BE49-F238E27FC236}">
                  <a16:creationId xmlns:a16="http://schemas.microsoft.com/office/drawing/2014/main" id="{31DCE454-0ABD-0B4A-E497-A8632B0DE10C}"/>
                </a:ext>
              </a:extLst>
            </p:cNvPr>
            <p:cNvSpPr/>
            <p:nvPr/>
          </p:nvSpPr>
          <p:spPr>
            <a:xfrm>
              <a:off x="5068987" y="2926035"/>
              <a:ext cx="177124" cy="984499"/>
            </a:xfrm>
            <a:custGeom>
              <a:avLst/>
              <a:gdLst/>
              <a:ahLst/>
              <a:cxnLst/>
              <a:rect l="l" t="t" r="r" b="b"/>
              <a:pathLst>
                <a:path w="2063" h="11466" extrusionOk="0">
                  <a:moveTo>
                    <a:pt x="0" y="1"/>
                  </a:moveTo>
                  <a:lnTo>
                    <a:pt x="596" y="11465"/>
                  </a:lnTo>
                  <a:lnTo>
                    <a:pt x="2062" y="114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>
              <a:extLst>
                <a:ext uri="{FF2B5EF4-FFF2-40B4-BE49-F238E27FC236}">
                  <a16:creationId xmlns:a16="http://schemas.microsoft.com/office/drawing/2014/main" id="{E614E147-7777-7899-CD38-A1820DDF18F3}"/>
                </a:ext>
              </a:extLst>
            </p:cNvPr>
            <p:cNvSpPr/>
            <p:nvPr/>
          </p:nvSpPr>
          <p:spPr>
            <a:xfrm>
              <a:off x="4494517" y="2722715"/>
              <a:ext cx="865444" cy="1191943"/>
            </a:xfrm>
            <a:custGeom>
              <a:avLst/>
              <a:gdLst/>
              <a:ahLst/>
              <a:cxnLst/>
              <a:rect l="l" t="t" r="r" b="b"/>
              <a:pathLst>
                <a:path w="10080" h="13882" extrusionOk="0">
                  <a:moveTo>
                    <a:pt x="5083" y="105"/>
                  </a:moveTo>
                  <a:cubicBezTo>
                    <a:pt x="5294" y="105"/>
                    <a:pt x="5504" y="113"/>
                    <a:pt x="5713" y="129"/>
                  </a:cubicBezTo>
                  <a:cubicBezTo>
                    <a:pt x="6299" y="160"/>
                    <a:pt x="8307" y="1600"/>
                    <a:pt x="8517" y="1750"/>
                  </a:cubicBezTo>
                  <a:lnTo>
                    <a:pt x="9970" y="13783"/>
                  </a:lnTo>
                  <a:lnTo>
                    <a:pt x="102" y="13783"/>
                  </a:lnTo>
                  <a:cubicBezTo>
                    <a:pt x="126" y="12420"/>
                    <a:pt x="301" y="2176"/>
                    <a:pt x="303" y="1891"/>
                  </a:cubicBezTo>
                  <a:cubicBezTo>
                    <a:pt x="363" y="1697"/>
                    <a:pt x="2485" y="838"/>
                    <a:pt x="4453" y="129"/>
                  </a:cubicBezTo>
                  <a:cubicBezTo>
                    <a:pt x="4662" y="113"/>
                    <a:pt x="4873" y="105"/>
                    <a:pt x="5083" y="105"/>
                  </a:cubicBezTo>
                  <a:close/>
                  <a:moveTo>
                    <a:pt x="5078" y="1"/>
                  </a:moveTo>
                  <a:cubicBezTo>
                    <a:pt x="4864" y="1"/>
                    <a:pt x="4649" y="9"/>
                    <a:pt x="4436" y="27"/>
                  </a:cubicBezTo>
                  <a:cubicBezTo>
                    <a:pt x="4432" y="29"/>
                    <a:pt x="4428" y="29"/>
                    <a:pt x="4423" y="32"/>
                  </a:cubicBezTo>
                  <a:cubicBezTo>
                    <a:pt x="3433" y="388"/>
                    <a:pt x="201" y="1575"/>
                    <a:pt x="201" y="1889"/>
                  </a:cubicBezTo>
                  <a:cubicBezTo>
                    <a:pt x="201" y="2177"/>
                    <a:pt x="23" y="12701"/>
                    <a:pt x="1" y="13830"/>
                  </a:cubicBezTo>
                  <a:cubicBezTo>
                    <a:pt x="1" y="13845"/>
                    <a:pt x="6" y="13858"/>
                    <a:pt x="15" y="13867"/>
                  </a:cubicBezTo>
                  <a:cubicBezTo>
                    <a:pt x="24" y="13877"/>
                    <a:pt x="37" y="13882"/>
                    <a:pt x="51" y="13882"/>
                  </a:cubicBezTo>
                  <a:lnTo>
                    <a:pt x="10026" y="13882"/>
                  </a:lnTo>
                  <a:cubicBezTo>
                    <a:pt x="10041" y="13882"/>
                    <a:pt x="10053" y="13877"/>
                    <a:pt x="10065" y="13864"/>
                  </a:cubicBezTo>
                  <a:cubicBezTo>
                    <a:pt x="10075" y="13855"/>
                    <a:pt x="10079" y="13841"/>
                    <a:pt x="10078" y="13826"/>
                  </a:cubicBezTo>
                  <a:lnTo>
                    <a:pt x="8613" y="1715"/>
                  </a:lnTo>
                  <a:cubicBezTo>
                    <a:pt x="8610" y="1700"/>
                    <a:pt x="8604" y="1687"/>
                    <a:pt x="8592" y="1679"/>
                  </a:cubicBezTo>
                  <a:cubicBezTo>
                    <a:pt x="8503" y="1613"/>
                    <a:pt x="6361" y="63"/>
                    <a:pt x="5719" y="27"/>
                  </a:cubicBezTo>
                  <a:cubicBezTo>
                    <a:pt x="5506" y="9"/>
                    <a:pt x="5292" y="1"/>
                    <a:pt x="5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>
              <a:extLst>
                <a:ext uri="{FF2B5EF4-FFF2-40B4-BE49-F238E27FC236}">
                  <a16:creationId xmlns:a16="http://schemas.microsoft.com/office/drawing/2014/main" id="{06CB3DA2-4E44-4F56-01C7-15CDE1809624}"/>
                </a:ext>
              </a:extLst>
            </p:cNvPr>
            <p:cNvSpPr/>
            <p:nvPr/>
          </p:nvSpPr>
          <p:spPr>
            <a:xfrm>
              <a:off x="4372257" y="2706659"/>
              <a:ext cx="1249913" cy="1203878"/>
            </a:xfrm>
            <a:custGeom>
              <a:avLst/>
              <a:gdLst/>
              <a:ahLst/>
              <a:cxnLst/>
              <a:rect l="l" t="t" r="r" b="b"/>
              <a:pathLst>
                <a:path w="14558" h="14021" extrusionOk="0">
                  <a:moveTo>
                    <a:pt x="6334" y="0"/>
                  </a:moveTo>
                  <a:cubicBezTo>
                    <a:pt x="5866" y="0"/>
                    <a:pt x="5496" y="202"/>
                    <a:pt x="5060" y="269"/>
                  </a:cubicBezTo>
                  <a:cubicBezTo>
                    <a:pt x="4625" y="335"/>
                    <a:pt x="4357" y="771"/>
                    <a:pt x="4357" y="771"/>
                  </a:cubicBezTo>
                  <a:cubicBezTo>
                    <a:pt x="4357" y="771"/>
                    <a:pt x="704" y="1978"/>
                    <a:pt x="437" y="2045"/>
                  </a:cubicBezTo>
                  <a:cubicBezTo>
                    <a:pt x="170" y="2109"/>
                    <a:pt x="1" y="2715"/>
                    <a:pt x="100" y="3887"/>
                  </a:cubicBezTo>
                  <a:cubicBezTo>
                    <a:pt x="201" y="5005"/>
                    <a:pt x="873" y="13283"/>
                    <a:pt x="932" y="14020"/>
                  </a:cubicBezTo>
                  <a:lnTo>
                    <a:pt x="5561" y="14020"/>
                  </a:lnTo>
                  <a:cubicBezTo>
                    <a:pt x="5575" y="13335"/>
                    <a:pt x="5694" y="6209"/>
                    <a:pt x="5694" y="5126"/>
                  </a:cubicBezTo>
                  <a:cubicBezTo>
                    <a:pt x="5694" y="3985"/>
                    <a:pt x="5560" y="836"/>
                    <a:pt x="5560" y="836"/>
                  </a:cubicBezTo>
                  <a:cubicBezTo>
                    <a:pt x="5776" y="642"/>
                    <a:pt x="5991" y="545"/>
                    <a:pt x="6350" y="545"/>
                  </a:cubicBezTo>
                  <a:cubicBezTo>
                    <a:pt x="6548" y="545"/>
                    <a:pt x="6791" y="575"/>
                    <a:pt x="7101" y="634"/>
                  </a:cubicBezTo>
                  <a:cubicBezTo>
                    <a:pt x="7974" y="802"/>
                    <a:pt x="7908" y="1573"/>
                    <a:pt x="7908" y="1573"/>
                  </a:cubicBezTo>
                  <a:lnTo>
                    <a:pt x="9641" y="14020"/>
                  </a:lnTo>
                  <a:lnTo>
                    <a:pt x="11585" y="14020"/>
                  </a:lnTo>
                  <a:lnTo>
                    <a:pt x="11191" y="11191"/>
                  </a:lnTo>
                  <a:lnTo>
                    <a:pt x="11191" y="11191"/>
                  </a:lnTo>
                  <a:cubicBezTo>
                    <a:pt x="11191" y="11191"/>
                    <a:pt x="11593" y="11894"/>
                    <a:pt x="11895" y="12062"/>
                  </a:cubicBezTo>
                  <a:cubicBezTo>
                    <a:pt x="12053" y="12149"/>
                    <a:pt x="12553" y="12270"/>
                    <a:pt x="13051" y="12270"/>
                  </a:cubicBezTo>
                  <a:cubicBezTo>
                    <a:pt x="13509" y="12270"/>
                    <a:pt x="13965" y="12169"/>
                    <a:pt x="14158" y="11848"/>
                  </a:cubicBezTo>
                  <a:cubicBezTo>
                    <a:pt x="14557" y="11179"/>
                    <a:pt x="11459" y="2546"/>
                    <a:pt x="11327" y="2277"/>
                  </a:cubicBezTo>
                  <a:cubicBezTo>
                    <a:pt x="11192" y="2011"/>
                    <a:pt x="8982" y="1106"/>
                    <a:pt x="8982" y="1106"/>
                  </a:cubicBezTo>
                  <a:cubicBezTo>
                    <a:pt x="8852" y="885"/>
                    <a:pt x="8681" y="692"/>
                    <a:pt x="8478" y="537"/>
                  </a:cubicBezTo>
                  <a:cubicBezTo>
                    <a:pt x="8109" y="235"/>
                    <a:pt x="6802" y="0"/>
                    <a:pt x="6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>
              <a:extLst>
                <a:ext uri="{FF2B5EF4-FFF2-40B4-BE49-F238E27FC236}">
                  <a16:creationId xmlns:a16="http://schemas.microsoft.com/office/drawing/2014/main" id="{C139AFBD-9ACE-FD91-49F9-913CF598EF8E}"/>
                </a:ext>
              </a:extLst>
            </p:cNvPr>
            <p:cNvSpPr/>
            <p:nvPr/>
          </p:nvSpPr>
          <p:spPr>
            <a:xfrm>
              <a:off x="4368393" y="2701937"/>
              <a:ext cx="1259444" cy="1212722"/>
            </a:xfrm>
            <a:custGeom>
              <a:avLst/>
              <a:gdLst/>
              <a:ahLst/>
              <a:cxnLst/>
              <a:rect l="l" t="t" r="r" b="b"/>
              <a:pathLst>
                <a:path w="14669" h="14124" extrusionOk="0">
                  <a:moveTo>
                    <a:pt x="6379" y="104"/>
                  </a:moveTo>
                  <a:cubicBezTo>
                    <a:pt x="6863" y="104"/>
                    <a:pt x="8146" y="347"/>
                    <a:pt x="8492" y="629"/>
                  </a:cubicBezTo>
                  <a:cubicBezTo>
                    <a:pt x="8691" y="782"/>
                    <a:pt x="8854" y="969"/>
                    <a:pt x="8983" y="1186"/>
                  </a:cubicBezTo>
                  <a:cubicBezTo>
                    <a:pt x="8987" y="1195"/>
                    <a:pt x="8994" y="1202"/>
                    <a:pt x="9006" y="1205"/>
                  </a:cubicBezTo>
                  <a:cubicBezTo>
                    <a:pt x="9854" y="1551"/>
                    <a:pt x="11233" y="2170"/>
                    <a:pt x="11326" y="2353"/>
                  </a:cubicBezTo>
                  <a:cubicBezTo>
                    <a:pt x="11554" y="2814"/>
                    <a:pt x="14531" y="11254"/>
                    <a:pt x="14157" y="11878"/>
                  </a:cubicBezTo>
                  <a:cubicBezTo>
                    <a:pt x="13975" y="12181"/>
                    <a:pt x="13537" y="12278"/>
                    <a:pt x="13096" y="12278"/>
                  </a:cubicBezTo>
                  <a:cubicBezTo>
                    <a:pt x="12611" y="12278"/>
                    <a:pt x="12121" y="12160"/>
                    <a:pt x="11963" y="12072"/>
                  </a:cubicBezTo>
                  <a:cubicBezTo>
                    <a:pt x="11675" y="11912"/>
                    <a:pt x="11282" y="11226"/>
                    <a:pt x="11277" y="11219"/>
                  </a:cubicBezTo>
                  <a:cubicBezTo>
                    <a:pt x="11269" y="11204"/>
                    <a:pt x="11251" y="11195"/>
                    <a:pt x="11233" y="11195"/>
                  </a:cubicBezTo>
                  <a:cubicBezTo>
                    <a:pt x="11228" y="11195"/>
                    <a:pt x="11223" y="11195"/>
                    <a:pt x="11218" y="11197"/>
                  </a:cubicBezTo>
                  <a:cubicBezTo>
                    <a:pt x="11196" y="11207"/>
                    <a:pt x="11181" y="11229"/>
                    <a:pt x="11186" y="11253"/>
                  </a:cubicBezTo>
                  <a:lnTo>
                    <a:pt x="11571" y="14025"/>
                  </a:lnTo>
                  <a:lnTo>
                    <a:pt x="9728" y="14025"/>
                  </a:lnTo>
                  <a:lnTo>
                    <a:pt x="8001" y="1629"/>
                  </a:lnTo>
                  <a:cubicBezTo>
                    <a:pt x="8006" y="1551"/>
                    <a:pt x="8019" y="810"/>
                    <a:pt x="7157" y="644"/>
                  </a:cubicBezTo>
                  <a:cubicBezTo>
                    <a:pt x="6847" y="584"/>
                    <a:pt x="6602" y="553"/>
                    <a:pt x="6397" y="553"/>
                  </a:cubicBezTo>
                  <a:cubicBezTo>
                    <a:pt x="6037" y="553"/>
                    <a:pt x="5803" y="649"/>
                    <a:pt x="5572" y="857"/>
                  </a:cubicBezTo>
                  <a:cubicBezTo>
                    <a:pt x="5561" y="866"/>
                    <a:pt x="5556" y="881"/>
                    <a:pt x="5556" y="896"/>
                  </a:cubicBezTo>
                  <a:cubicBezTo>
                    <a:pt x="5558" y="928"/>
                    <a:pt x="5690" y="4057"/>
                    <a:pt x="5690" y="5183"/>
                  </a:cubicBezTo>
                  <a:cubicBezTo>
                    <a:pt x="5690" y="6235"/>
                    <a:pt x="5574" y="13049"/>
                    <a:pt x="5558" y="14027"/>
                  </a:cubicBezTo>
                  <a:lnTo>
                    <a:pt x="1024" y="14027"/>
                  </a:lnTo>
                  <a:lnTo>
                    <a:pt x="973" y="13384"/>
                  </a:lnTo>
                  <a:cubicBezTo>
                    <a:pt x="800" y="11288"/>
                    <a:pt x="282" y="4904"/>
                    <a:pt x="195" y="3937"/>
                  </a:cubicBezTo>
                  <a:cubicBezTo>
                    <a:pt x="89" y="2698"/>
                    <a:pt x="289" y="2198"/>
                    <a:pt x="494" y="2147"/>
                  </a:cubicBezTo>
                  <a:cubicBezTo>
                    <a:pt x="761" y="2080"/>
                    <a:pt x="4268" y="922"/>
                    <a:pt x="4417" y="872"/>
                  </a:cubicBezTo>
                  <a:cubicBezTo>
                    <a:pt x="4429" y="869"/>
                    <a:pt x="4439" y="859"/>
                    <a:pt x="4445" y="850"/>
                  </a:cubicBezTo>
                  <a:cubicBezTo>
                    <a:pt x="4448" y="847"/>
                    <a:pt x="4706" y="434"/>
                    <a:pt x="5114" y="371"/>
                  </a:cubicBezTo>
                  <a:cubicBezTo>
                    <a:pt x="5291" y="343"/>
                    <a:pt x="5460" y="294"/>
                    <a:pt x="5623" y="246"/>
                  </a:cubicBezTo>
                  <a:cubicBezTo>
                    <a:pt x="5870" y="173"/>
                    <a:pt x="6106" y="104"/>
                    <a:pt x="6379" y="104"/>
                  </a:cubicBezTo>
                  <a:close/>
                  <a:moveTo>
                    <a:pt x="6377" y="1"/>
                  </a:moveTo>
                  <a:cubicBezTo>
                    <a:pt x="6090" y="1"/>
                    <a:pt x="5838" y="75"/>
                    <a:pt x="5593" y="147"/>
                  </a:cubicBezTo>
                  <a:cubicBezTo>
                    <a:pt x="5434" y="193"/>
                    <a:pt x="5269" y="241"/>
                    <a:pt x="5096" y="268"/>
                  </a:cubicBezTo>
                  <a:cubicBezTo>
                    <a:pt x="4687" y="331"/>
                    <a:pt x="4423" y="695"/>
                    <a:pt x="4367" y="778"/>
                  </a:cubicBezTo>
                  <a:cubicBezTo>
                    <a:pt x="4099" y="868"/>
                    <a:pt x="722" y="1980"/>
                    <a:pt x="467" y="2045"/>
                  </a:cubicBezTo>
                  <a:cubicBezTo>
                    <a:pt x="140" y="2128"/>
                    <a:pt x="0" y="2836"/>
                    <a:pt x="93" y="3942"/>
                  </a:cubicBezTo>
                  <a:cubicBezTo>
                    <a:pt x="180" y="4910"/>
                    <a:pt x="700" y="11291"/>
                    <a:pt x="871" y="13387"/>
                  </a:cubicBezTo>
                  <a:lnTo>
                    <a:pt x="926" y="14077"/>
                  </a:lnTo>
                  <a:cubicBezTo>
                    <a:pt x="929" y="14103"/>
                    <a:pt x="951" y="14122"/>
                    <a:pt x="976" y="14122"/>
                  </a:cubicBezTo>
                  <a:lnTo>
                    <a:pt x="5605" y="14122"/>
                  </a:lnTo>
                  <a:cubicBezTo>
                    <a:pt x="5633" y="14122"/>
                    <a:pt x="5655" y="14100"/>
                    <a:pt x="5655" y="14074"/>
                  </a:cubicBezTo>
                  <a:cubicBezTo>
                    <a:pt x="5668" y="13306"/>
                    <a:pt x="5788" y="6251"/>
                    <a:pt x="5788" y="5180"/>
                  </a:cubicBezTo>
                  <a:cubicBezTo>
                    <a:pt x="5788" y="4102"/>
                    <a:pt x="5668" y="1204"/>
                    <a:pt x="5655" y="910"/>
                  </a:cubicBezTo>
                  <a:cubicBezTo>
                    <a:pt x="5846" y="743"/>
                    <a:pt x="6037" y="648"/>
                    <a:pt x="6387" y="648"/>
                  </a:cubicBezTo>
                  <a:cubicBezTo>
                    <a:pt x="6579" y="648"/>
                    <a:pt x="6820" y="677"/>
                    <a:pt x="7136" y="738"/>
                  </a:cubicBezTo>
                  <a:cubicBezTo>
                    <a:pt x="7950" y="894"/>
                    <a:pt x="7902" y="1593"/>
                    <a:pt x="7901" y="1622"/>
                  </a:cubicBezTo>
                  <a:lnTo>
                    <a:pt x="7901" y="1632"/>
                  </a:lnTo>
                  <a:lnTo>
                    <a:pt x="9634" y="14080"/>
                  </a:lnTo>
                  <a:cubicBezTo>
                    <a:pt x="9637" y="14106"/>
                    <a:pt x="9658" y="14124"/>
                    <a:pt x="9684" y="14124"/>
                  </a:cubicBezTo>
                  <a:lnTo>
                    <a:pt x="11627" y="14124"/>
                  </a:lnTo>
                  <a:cubicBezTo>
                    <a:pt x="11643" y="14124"/>
                    <a:pt x="11655" y="14119"/>
                    <a:pt x="11662" y="14108"/>
                  </a:cubicBezTo>
                  <a:cubicBezTo>
                    <a:pt x="11672" y="14097"/>
                    <a:pt x="11675" y="14083"/>
                    <a:pt x="11674" y="14068"/>
                  </a:cubicBezTo>
                  <a:lnTo>
                    <a:pt x="11314" y="11477"/>
                  </a:lnTo>
                  <a:lnTo>
                    <a:pt x="11314" y="11477"/>
                  </a:lnTo>
                  <a:cubicBezTo>
                    <a:pt x="11460" y="11702"/>
                    <a:pt x="11705" y="12047"/>
                    <a:pt x="11911" y="12161"/>
                  </a:cubicBezTo>
                  <a:cubicBezTo>
                    <a:pt x="12081" y="12255"/>
                    <a:pt x="12583" y="12377"/>
                    <a:pt x="13087" y="12377"/>
                  </a:cubicBezTo>
                  <a:cubicBezTo>
                    <a:pt x="13561" y="12377"/>
                    <a:pt x="14037" y="12269"/>
                    <a:pt x="14241" y="11929"/>
                  </a:cubicBezTo>
                  <a:cubicBezTo>
                    <a:pt x="14668" y="11213"/>
                    <a:pt x="11453" y="2385"/>
                    <a:pt x="11414" y="2307"/>
                  </a:cubicBezTo>
                  <a:cubicBezTo>
                    <a:pt x="11277" y="2036"/>
                    <a:pt x="9348" y="1237"/>
                    <a:pt x="9058" y="1117"/>
                  </a:cubicBezTo>
                  <a:cubicBezTo>
                    <a:pt x="8927" y="896"/>
                    <a:pt x="8756" y="704"/>
                    <a:pt x="8552" y="548"/>
                  </a:cubicBezTo>
                  <a:cubicBezTo>
                    <a:pt x="8166" y="231"/>
                    <a:pt x="6827" y="1"/>
                    <a:pt x="6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>
              <a:extLst>
                <a:ext uri="{FF2B5EF4-FFF2-40B4-BE49-F238E27FC236}">
                  <a16:creationId xmlns:a16="http://schemas.microsoft.com/office/drawing/2014/main" id="{05B1FA01-22F0-637B-58D8-5E0B94FFC16B}"/>
                </a:ext>
              </a:extLst>
            </p:cNvPr>
            <p:cNvSpPr/>
            <p:nvPr/>
          </p:nvSpPr>
          <p:spPr>
            <a:xfrm>
              <a:off x="4694221" y="2789515"/>
              <a:ext cx="147246" cy="357961"/>
            </a:xfrm>
            <a:custGeom>
              <a:avLst/>
              <a:gdLst/>
              <a:ahLst/>
              <a:cxnLst/>
              <a:rect l="l" t="t" r="r" b="b"/>
              <a:pathLst>
                <a:path w="1715" h="4169" extrusionOk="0">
                  <a:moveTo>
                    <a:pt x="653" y="1"/>
                  </a:moveTo>
                  <a:lnTo>
                    <a:pt x="0" y="2863"/>
                  </a:lnTo>
                  <a:cubicBezTo>
                    <a:pt x="0" y="2863"/>
                    <a:pt x="979" y="3063"/>
                    <a:pt x="1225" y="3228"/>
                  </a:cubicBezTo>
                  <a:cubicBezTo>
                    <a:pt x="1469" y="3395"/>
                    <a:pt x="1714" y="4169"/>
                    <a:pt x="1714" y="4169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>
              <a:extLst>
                <a:ext uri="{FF2B5EF4-FFF2-40B4-BE49-F238E27FC236}">
                  <a16:creationId xmlns:a16="http://schemas.microsoft.com/office/drawing/2014/main" id="{5882CED2-0676-BB79-88CB-486C92A6C245}"/>
                </a:ext>
              </a:extLst>
            </p:cNvPr>
            <p:cNvSpPr/>
            <p:nvPr/>
          </p:nvSpPr>
          <p:spPr>
            <a:xfrm>
              <a:off x="4689842" y="2785222"/>
              <a:ext cx="156776" cy="366719"/>
            </a:xfrm>
            <a:custGeom>
              <a:avLst/>
              <a:gdLst/>
              <a:ahLst/>
              <a:cxnLst/>
              <a:rect l="l" t="t" r="r" b="b"/>
              <a:pathLst>
                <a:path w="1826" h="4271" extrusionOk="0">
                  <a:moveTo>
                    <a:pt x="706" y="1"/>
                  </a:moveTo>
                  <a:cubicBezTo>
                    <a:pt x="682" y="1"/>
                    <a:pt x="661" y="16"/>
                    <a:pt x="657" y="40"/>
                  </a:cubicBezTo>
                  <a:lnTo>
                    <a:pt x="2" y="2901"/>
                  </a:lnTo>
                  <a:cubicBezTo>
                    <a:pt x="1" y="2914"/>
                    <a:pt x="2" y="2929"/>
                    <a:pt x="10" y="2939"/>
                  </a:cubicBezTo>
                  <a:cubicBezTo>
                    <a:pt x="17" y="2951"/>
                    <a:pt x="28" y="2960"/>
                    <a:pt x="41" y="2961"/>
                  </a:cubicBezTo>
                  <a:cubicBezTo>
                    <a:pt x="50" y="2964"/>
                    <a:pt x="1013" y="3163"/>
                    <a:pt x="1248" y="3321"/>
                  </a:cubicBezTo>
                  <a:cubicBezTo>
                    <a:pt x="1438" y="3451"/>
                    <a:pt x="1653" y="4025"/>
                    <a:pt x="1719" y="4235"/>
                  </a:cubicBezTo>
                  <a:cubicBezTo>
                    <a:pt x="1727" y="4257"/>
                    <a:pt x="1746" y="4270"/>
                    <a:pt x="1767" y="4270"/>
                  </a:cubicBezTo>
                  <a:cubicBezTo>
                    <a:pt x="1772" y="4270"/>
                    <a:pt x="1777" y="4269"/>
                    <a:pt x="1784" y="4269"/>
                  </a:cubicBezTo>
                  <a:cubicBezTo>
                    <a:pt x="1811" y="4261"/>
                    <a:pt x="1825" y="4232"/>
                    <a:pt x="1817" y="4205"/>
                  </a:cubicBezTo>
                  <a:cubicBezTo>
                    <a:pt x="1806" y="4173"/>
                    <a:pt x="1563" y="3411"/>
                    <a:pt x="1307" y="3238"/>
                  </a:cubicBezTo>
                  <a:cubicBezTo>
                    <a:pt x="1086" y="3087"/>
                    <a:pt x="319" y="2917"/>
                    <a:pt x="113" y="2873"/>
                  </a:cubicBezTo>
                  <a:lnTo>
                    <a:pt x="756" y="63"/>
                  </a:lnTo>
                  <a:cubicBezTo>
                    <a:pt x="761" y="35"/>
                    <a:pt x="745" y="7"/>
                    <a:pt x="717" y="2"/>
                  </a:cubicBezTo>
                  <a:cubicBezTo>
                    <a:pt x="713" y="1"/>
                    <a:pt x="710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>
              <a:extLst>
                <a:ext uri="{FF2B5EF4-FFF2-40B4-BE49-F238E27FC236}">
                  <a16:creationId xmlns:a16="http://schemas.microsoft.com/office/drawing/2014/main" id="{83BC7E44-24EE-2682-81D2-EB1C7ED3FCCF}"/>
                </a:ext>
              </a:extLst>
            </p:cNvPr>
            <p:cNvSpPr/>
            <p:nvPr/>
          </p:nvSpPr>
          <p:spPr>
            <a:xfrm>
              <a:off x="5120502" y="2828153"/>
              <a:ext cx="96504" cy="364916"/>
            </a:xfrm>
            <a:custGeom>
              <a:avLst/>
              <a:gdLst/>
              <a:ahLst/>
              <a:cxnLst/>
              <a:rect l="l" t="t" r="r" b="b"/>
              <a:pathLst>
                <a:path w="1124" h="4250" extrusionOk="0">
                  <a:moveTo>
                    <a:pt x="348" y="0"/>
                  </a:moveTo>
                  <a:lnTo>
                    <a:pt x="197" y="2594"/>
                  </a:lnTo>
                  <a:lnTo>
                    <a:pt x="197" y="2594"/>
                  </a:lnTo>
                  <a:cubicBezTo>
                    <a:pt x="216" y="2552"/>
                    <a:pt x="238" y="2516"/>
                    <a:pt x="264" y="2491"/>
                  </a:cubicBezTo>
                  <a:cubicBezTo>
                    <a:pt x="445" y="2312"/>
                    <a:pt x="740" y="2279"/>
                    <a:pt x="933" y="2279"/>
                  </a:cubicBezTo>
                  <a:cubicBezTo>
                    <a:pt x="1045" y="2279"/>
                    <a:pt x="1123" y="2290"/>
                    <a:pt x="1123" y="2290"/>
                  </a:cubicBezTo>
                  <a:lnTo>
                    <a:pt x="348" y="0"/>
                  </a:lnTo>
                  <a:close/>
                  <a:moveTo>
                    <a:pt x="197" y="2594"/>
                  </a:moveTo>
                  <a:cubicBezTo>
                    <a:pt x="0" y="3028"/>
                    <a:pt x="100" y="4249"/>
                    <a:pt x="100" y="4249"/>
                  </a:cubicBezTo>
                  <a:lnTo>
                    <a:pt x="197" y="2594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>
              <a:extLst>
                <a:ext uri="{FF2B5EF4-FFF2-40B4-BE49-F238E27FC236}">
                  <a16:creationId xmlns:a16="http://schemas.microsoft.com/office/drawing/2014/main" id="{41938EBD-41C4-80FC-846E-80B41B88EAF0}"/>
                </a:ext>
              </a:extLst>
            </p:cNvPr>
            <p:cNvSpPr/>
            <p:nvPr/>
          </p:nvSpPr>
          <p:spPr>
            <a:xfrm>
              <a:off x="5115178" y="2823688"/>
              <a:ext cx="106377" cy="373674"/>
            </a:xfrm>
            <a:custGeom>
              <a:avLst/>
              <a:gdLst/>
              <a:ahLst/>
              <a:cxnLst/>
              <a:rect l="l" t="t" r="r" b="b"/>
              <a:pathLst>
                <a:path w="1239" h="4352" extrusionOk="0">
                  <a:moveTo>
                    <a:pt x="410" y="0"/>
                  </a:moveTo>
                  <a:cubicBezTo>
                    <a:pt x="404" y="0"/>
                    <a:pt x="398" y="1"/>
                    <a:pt x="392" y="4"/>
                  </a:cubicBezTo>
                  <a:cubicBezTo>
                    <a:pt x="367" y="12"/>
                    <a:pt x="352" y="42"/>
                    <a:pt x="361" y="67"/>
                  </a:cubicBezTo>
                  <a:lnTo>
                    <a:pt x="1113" y="2284"/>
                  </a:lnTo>
                  <a:cubicBezTo>
                    <a:pt x="1080" y="2281"/>
                    <a:pt x="1038" y="2279"/>
                    <a:pt x="990" y="2279"/>
                  </a:cubicBezTo>
                  <a:cubicBezTo>
                    <a:pt x="790" y="2279"/>
                    <a:pt x="485" y="2315"/>
                    <a:pt x="294" y="2506"/>
                  </a:cubicBezTo>
                  <a:cubicBezTo>
                    <a:pt x="0" y="2799"/>
                    <a:pt x="102" y="4152"/>
                    <a:pt x="115" y="4304"/>
                  </a:cubicBezTo>
                  <a:cubicBezTo>
                    <a:pt x="117" y="4331"/>
                    <a:pt x="139" y="4351"/>
                    <a:pt x="164" y="4351"/>
                  </a:cubicBezTo>
                  <a:cubicBezTo>
                    <a:pt x="164" y="4351"/>
                    <a:pt x="165" y="4351"/>
                    <a:pt x="168" y="4347"/>
                  </a:cubicBezTo>
                  <a:cubicBezTo>
                    <a:pt x="196" y="4345"/>
                    <a:pt x="215" y="4322"/>
                    <a:pt x="214" y="4294"/>
                  </a:cubicBezTo>
                  <a:cubicBezTo>
                    <a:pt x="182" y="3890"/>
                    <a:pt x="142" y="2796"/>
                    <a:pt x="363" y="2577"/>
                  </a:cubicBezTo>
                  <a:cubicBezTo>
                    <a:pt x="529" y="2411"/>
                    <a:pt x="808" y="2381"/>
                    <a:pt x="992" y="2381"/>
                  </a:cubicBezTo>
                  <a:cubicBezTo>
                    <a:pt x="1100" y="2381"/>
                    <a:pt x="1176" y="2391"/>
                    <a:pt x="1178" y="2391"/>
                  </a:cubicBezTo>
                  <a:cubicBezTo>
                    <a:pt x="1179" y="2391"/>
                    <a:pt x="1181" y="2391"/>
                    <a:pt x="1182" y="2391"/>
                  </a:cubicBezTo>
                  <a:cubicBezTo>
                    <a:pt x="1197" y="2391"/>
                    <a:pt x="1214" y="2384"/>
                    <a:pt x="1223" y="2372"/>
                  </a:cubicBezTo>
                  <a:cubicBezTo>
                    <a:pt x="1235" y="2359"/>
                    <a:pt x="1238" y="2341"/>
                    <a:pt x="1232" y="2325"/>
                  </a:cubicBezTo>
                  <a:lnTo>
                    <a:pt x="457" y="35"/>
                  </a:lnTo>
                  <a:cubicBezTo>
                    <a:pt x="450" y="14"/>
                    <a:pt x="431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>
              <a:extLst>
                <a:ext uri="{FF2B5EF4-FFF2-40B4-BE49-F238E27FC236}">
                  <a16:creationId xmlns:a16="http://schemas.microsoft.com/office/drawing/2014/main" id="{792FC258-D09D-AB83-1A2F-BAC7B623CEBC}"/>
                </a:ext>
              </a:extLst>
            </p:cNvPr>
            <p:cNvSpPr/>
            <p:nvPr/>
          </p:nvSpPr>
          <p:spPr>
            <a:xfrm>
              <a:off x="4841208" y="2444611"/>
              <a:ext cx="224689" cy="561798"/>
            </a:xfrm>
            <a:custGeom>
              <a:avLst/>
              <a:gdLst/>
              <a:ahLst/>
              <a:cxnLst/>
              <a:rect l="l" t="t" r="r" b="b"/>
              <a:pathLst>
                <a:path w="2617" h="6543" extrusionOk="0">
                  <a:moveTo>
                    <a:pt x="126" y="1"/>
                  </a:moveTo>
                  <a:cubicBezTo>
                    <a:pt x="33" y="1"/>
                    <a:pt x="1" y="93"/>
                    <a:pt x="1" y="93"/>
                  </a:cubicBezTo>
                  <a:cubicBezTo>
                    <a:pt x="1" y="93"/>
                    <a:pt x="228" y="2226"/>
                    <a:pt x="151" y="3131"/>
                  </a:cubicBezTo>
                  <a:cubicBezTo>
                    <a:pt x="76" y="4035"/>
                    <a:pt x="253" y="5241"/>
                    <a:pt x="805" y="5970"/>
                  </a:cubicBezTo>
                  <a:cubicBezTo>
                    <a:pt x="1078" y="6330"/>
                    <a:pt x="1387" y="6543"/>
                    <a:pt x="1660" y="6543"/>
                  </a:cubicBezTo>
                  <a:cubicBezTo>
                    <a:pt x="1942" y="6543"/>
                    <a:pt x="2186" y="6317"/>
                    <a:pt x="2314" y="5794"/>
                  </a:cubicBezTo>
                  <a:cubicBezTo>
                    <a:pt x="2566" y="4762"/>
                    <a:pt x="2616" y="2703"/>
                    <a:pt x="2616" y="2703"/>
                  </a:cubicBezTo>
                  <a:cubicBezTo>
                    <a:pt x="2616" y="2703"/>
                    <a:pt x="1636" y="2301"/>
                    <a:pt x="907" y="944"/>
                  </a:cubicBezTo>
                  <a:cubicBezTo>
                    <a:pt x="488" y="167"/>
                    <a:pt x="252" y="1"/>
                    <a:pt x="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>
              <a:extLst>
                <a:ext uri="{FF2B5EF4-FFF2-40B4-BE49-F238E27FC236}">
                  <a16:creationId xmlns:a16="http://schemas.microsoft.com/office/drawing/2014/main" id="{2C9DBCF4-48A7-A173-5B4C-792F271C0CD7}"/>
                </a:ext>
              </a:extLst>
            </p:cNvPr>
            <p:cNvSpPr/>
            <p:nvPr/>
          </p:nvSpPr>
          <p:spPr>
            <a:xfrm>
              <a:off x="4841208" y="2444697"/>
              <a:ext cx="224517" cy="437899"/>
            </a:xfrm>
            <a:custGeom>
              <a:avLst/>
              <a:gdLst/>
              <a:ahLst/>
              <a:cxnLst/>
              <a:rect l="l" t="t" r="r" b="b"/>
              <a:pathLst>
                <a:path w="2615" h="5100" extrusionOk="0">
                  <a:moveTo>
                    <a:pt x="125" y="1"/>
                  </a:moveTo>
                  <a:cubicBezTo>
                    <a:pt x="32" y="1"/>
                    <a:pt x="1" y="92"/>
                    <a:pt x="1" y="92"/>
                  </a:cubicBezTo>
                  <a:cubicBezTo>
                    <a:pt x="1" y="92"/>
                    <a:pt x="228" y="2225"/>
                    <a:pt x="151" y="3130"/>
                  </a:cubicBezTo>
                  <a:cubicBezTo>
                    <a:pt x="98" y="3794"/>
                    <a:pt x="170" y="4463"/>
                    <a:pt x="368" y="5100"/>
                  </a:cubicBezTo>
                  <a:lnTo>
                    <a:pt x="621" y="4774"/>
                  </a:lnTo>
                  <a:cubicBezTo>
                    <a:pt x="621" y="4774"/>
                    <a:pt x="770" y="4752"/>
                    <a:pt x="1458" y="4603"/>
                  </a:cubicBezTo>
                  <a:cubicBezTo>
                    <a:pt x="1908" y="4506"/>
                    <a:pt x="2320" y="4169"/>
                    <a:pt x="2552" y="3946"/>
                  </a:cubicBezTo>
                  <a:cubicBezTo>
                    <a:pt x="2600" y="3265"/>
                    <a:pt x="2615" y="2705"/>
                    <a:pt x="2615" y="2705"/>
                  </a:cubicBezTo>
                  <a:cubicBezTo>
                    <a:pt x="2615" y="2705"/>
                    <a:pt x="1635" y="2304"/>
                    <a:pt x="905" y="947"/>
                  </a:cubicBezTo>
                  <a:cubicBezTo>
                    <a:pt x="487" y="167"/>
                    <a:pt x="250" y="1"/>
                    <a:pt x="125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>
              <a:extLst>
                <a:ext uri="{FF2B5EF4-FFF2-40B4-BE49-F238E27FC236}">
                  <a16:creationId xmlns:a16="http://schemas.microsoft.com/office/drawing/2014/main" id="{9550B349-959B-9F8D-0DB5-0DA5305BFFCC}"/>
                </a:ext>
              </a:extLst>
            </p:cNvPr>
            <p:cNvSpPr/>
            <p:nvPr/>
          </p:nvSpPr>
          <p:spPr>
            <a:xfrm>
              <a:off x="4836744" y="2440489"/>
              <a:ext cx="233103" cy="570299"/>
            </a:xfrm>
            <a:custGeom>
              <a:avLst/>
              <a:gdLst/>
              <a:ahLst/>
              <a:cxnLst/>
              <a:rect l="l" t="t" r="r" b="b"/>
              <a:pathLst>
                <a:path w="2715" h="6642" extrusionOk="0">
                  <a:moveTo>
                    <a:pt x="174" y="100"/>
                  </a:moveTo>
                  <a:cubicBezTo>
                    <a:pt x="251" y="100"/>
                    <a:pt x="466" y="189"/>
                    <a:pt x="912" y="1018"/>
                  </a:cubicBezTo>
                  <a:cubicBezTo>
                    <a:pt x="1575" y="2256"/>
                    <a:pt x="2434" y="2703"/>
                    <a:pt x="2614" y="2787"/>
                  </a:cubicBezTo>
                  <a:cubicBezTo>
                    <a:pt x="2607" y="3056"/>
                    <a:pt x="2545" y="4891"/>
                    <a:pt x="2315" y="5833"/>
                  </a:cubicBezTo>
                  <a:cubicBezTo>
                    <a:pt x="2215" y="6242"/>
                    <a:pt x="2039" y="6483"/>
                    <a:pt x="1803" y="6533"/>
                  </a:cubicBezTo>
                  <a:cubicBezTo>
                    <a:pt x="1774" y="6539"/>
                    <a:pt x="1744" y="6542"/>
                    <a:pt x="1713" y="6542"/>
                  </a:cubicBezTo>
                  <a:cubicBezTo>
                    <a:pt x="1461" y="6542"/>
                    <a:pt x="1163" y="6342"/>
                    <a:pt x="897" y="5989"/>
                  </a:cubicBezTo>
                  <a:cubicBezTo>
                    <a:pt x="352" y="5270"/>
                    <a:pt x="179" y="4063"/>
                    <a:pt x="253" y="3184"/>
                  </a:cubicBezTo>
                  <a:cubicBezTo>
                    <a:pt x="325" y="2322"/>
                    <a:pt x="123" y="333"/>
                    <a:pt x="104" y="150"/>
                  </a:cubicBezTo>
                  <a:cubicBezTo>
                    <a:pt x="112" y="134"/>
                    <a:pt x="132" y="101"/>
                    <a:pt x="170" y="100"/>
                  </a:cubicBezTo>
                  <a:cubicBezTo>
                    <a:pt x="172" y="100"/>
                    <a:pt x="173" y="100"/>
                    <a:pt x="174" y="100"/>
                  </a:cubicBezTo>
                  <a:close/>
                  <a:moveTo>
                    <a:pt x="176" y="1"/>
                  </a:moveTo>
                  <a:cubicBezTo>
                    <a:pt x="171" y="1"/>
                    <a:pt x="166" y="1"/>
                    <a:pt x="162" y="1"/>
                  </a:cubicBezTo>
                  <a:cubicBezTo>
                    <a:pt x="67" y="9"/>
                    <a:pt x="17" y="84"/>
                    <a:pt x="2" y="126"/>
                  </a:cubicBezTo>
                  <a:cubicBezTo>
                    <a:pt x="1" y="134"/>
                    <a:pt x="1" y="141"/>
                    <a:pt x="1" y="149"/>
                  </a:cubicBezTo>
                  <a:cubicBezTo>
                    <a:pt x="2" y="171"/>
                    <a:pt x="225" y="2287"/>
                    <a:pt x="151" y="3177"/>
                  </a:cubicBezTo>
                  <a:cubicBezTo>
                    <a:pt x="76" y="4072"/>
                    <a:pt x="253" y="5310"/>
                    <a:pt x="815" y="6051"/>
                  </a:cubicBezTo>
                  <a:cubicBezTo>
                    <a:pt x="1106" y="6431"/>
                    <a:pt x="1425" y="6642"/>
                    <a:pt x="1711" y="6642"/>
                  </a:cubicBezTo>
                  <a:cubicBezTo>
                    <a:pt x="1749" y="6642"/>
                    <a:pt x="1786" y="6637"/>
                    <a:pt x="1823" y="6632"/>
                  </a:cubicBezTo>
                  <a:cubicBezTo>
                    <a:pt x="2014" y="6592"/>
                    <a:pt x="2275" y="6424"/>
                    <a:pt x="2412" y="5856"/>
                  </a:cubicBezTo>
                  <a:cubicBezTo>
                    <a:pt x="2661" y="4832"/>
                    <a:pt x="2714" y="2775"/>
                    <a:pt x="2714" y="2754"/>
                  </a:cubicBezTo>
                  <a:cubicBezTo>
                    <a:pt x="2714" y="2735"/>
                    <a:pt x="2702" y="2714"/>
                    <a:pt x="2683" y="2707"/>
                  </a:cubicBezTo>
                  <a:cubicBezTo>
                    <a:pt x="2674" y="2703"/>
                    <a:pt x="1711" y="2293"/>
                    <a:pt x="1000" y="969"/>
                  </a:cubicBezTo>
                  <a:cubicBezTo>
                    <a:pt x="649" y="315"/>
                    <a:pt x="37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>
              <a:extLst>
                <a:ext uri="{FF2B5EF4-FFF2-40B4-BE49-F238E27FC236}">
                  <a16:creationId xmlns:a16="http://schemas.microsoft.com/office/drawing/2014/main" id="{64DA5189-A94C-C19F-40BE-A12BA2A732E0}"/>
                </a:ext>
              </a:extLst>
            </p:cNvPr>
            <p:cNvSpPr/>
            <p:nvPr/>
          </p:nvSpPr>
          <p:spPr>
            <a:xfrm>
              <a:off x="5221298" y="2387341"/>
              <a:ext cx="60701" cy="161937"/>
            </a:xfrm>
            <a:custGeom>
              <a:avLst/>
              <a:gdLst/>
              <a:ahLst/>
              <a:cxnLst/>
              <a:rect l="l" t="t" r="r" b="b"/>
              <a:pathLst>
                <a:path w="707" h="1886" extrusionOk="0">
                  <a:moveTo>
                    <a:pt x="364" y="0"/>
                  </a:moveTo>
                  <a:cubicBezTo>
                    <a:pt x="226" y="0"/>
                    <a:pt x="178" y="216"/>
                    <a:pt x="178" y="216"/>
                  </a:cubicBezTo>
                  <a:cubicBezTo>
                    <a:pt x="178" y="216"/>
                    <a:pt x="1" y="1550"/>
                    <a:pt x="26" y="1801"/>
                  </a:cubicBezTo>
                  <a:cubicBezTo>
                    <a:pt x="32" y="1860"/>
                    <a:pt x="48" y="1885"/>
                    <a:pt x="72" y="1885"/>
                  </a:cubicBezTo>
                  <a:cubicBezTo>
                    <a:pt x="148" y="1885"/>
                    <a:pt x="306" y="1616"/>
                    <a:pt x="480" y="1347"/>
                  </a:cubicBezTo>
                  <a:cubicBezTo>
                    <a:pt x="707" y="996"/>
                    <a:pt x="605" y="166"/>
                    <a:pt x="605" y="166"/>
                  </a:cubicBezTo>
                  <a:cubicBezTo>
                    <a:pt x="505" y="43"/>
                    <a:pt x="426" y="0"/>
                    <a:pt x="364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>
              <a:extLst>
                <a:ext uri="{FF2B5EF4-FFF2-40B4-BE49-F238E27FC236}">
                  <a16:creationId xmlns:a16="http://schemas.microsoft.com/office/drawing/2014/main" id="{65212173-E494-E2A3-3D85-F1AB7F99D0A5}"/>
                </a:ext>
              </a:extLst>
            </p:cNvPr>
            <p:cNvSpPr/>
            <p:nvPr/>
          </p:nvSpPr>
          <p:spPr>
            <a:xfrm>
              <a:off x="5217005" y="2382962"/>
              <a:ext cx="69029" cy="170695"/>
            </a:xfrm>
            <a:custGeom>
              <a:avLst/>
              <a:gdLst/>
              <a:ahLst/>
              <a:cxnLst/>
              <a:rect l="l" t="t" r="r" b="b"/>
              <a:pathLst>
                <a:path w="804" h="1988" extrusionOk="0">
                  <a:moveTo>
                    <a:pt x="413" y="101"/>
                  </a:moveTo>
                  <a:cubicBezTo>
                    <a:pt x="465" y="101"/>
                    <a:pt x="531" y="150"/>
                    <a:pt x="606" y="238"/>
                  </a:cubicBezTo>
                  <a:cubicBezTo>
                    <a:pt x="618" y="348"/>
                    <a:pt x="684" y="1063"/>
                    <a:pt x="487" y="1370"/>
                  </a:cubicBezTo>
                  <a:lnTo>
                    <a:pt x="415" y="1485"/>
                  </a:lnTo>
                  <a:cubicBezTo>
                    <a:pt x="319" y="1635"/>
                    <a:pt x="192" y="1837"/>
                    <a:pt x="133" y="1878"/>
                  </a:cubicBezTo>
                  <a:cubicBezTo>
                    <a:pt x="132" y="1872"/>
                    <a:pt x="130" y="1861"/>
                    <a:pt x="127" y="1846"/>
                  </a:cubicBezTo>
                  <a:cubicBezTo>
                    <a:pt x="102" y="1603"/>
                    <a:pt x="275" y="288"/>
                    <a:pt x="278" y="278"/>
                  </a:cubicBezTo>
                  <a:cubicBezTo>
                    <a:pt x="287" y="238"/>
                    <a:pt x="326" y="120"/>
                    <a:pt x="397" y="102"/>
                  </a:cubicBezTo>
                  <a:cubicBezTo>
                    <a:pt x="401" y="101"/>
                    <a:pt x="407" y="101"/>
                    <a:pt x="413" y="101"/>
                  </a:cubicBezTo>
                  <a:close/>
                  <a:moveTo>
                    <a:pt x="412" y="1"/>
                  </a:moveTo>
                  <a:cubicBezTo>
                    <a:pt x="399" y="1"/>
                    <a:pt x="386" y="2"/>
                    <a:pt x="373" y="5"/>
                  </a:cubicBezTo>
                  <a:cubicBezTo>
                    <a:pt x="230" y="39"/>
                    <a:pt x="183" y="236"/>
                    <a:pt x="177" y="262"/>
                  </a:cubicBezTo>
                  <a:cubicBezTo>
                    <a:pt x="170" y="318"/>
                    <a:pt x="1" y="1603"/>
                    <a:pt x="27" y="1858"/>
                  </a:cubicBezTo>
                  <a:cubicBezTo>
                    <a:pt x="30" y="1887"/>
                    <a:pt x="37" y="1971"/>
                    <a:pt x="104" y="1986"/>
                  </a:cubicBezTo>
                  <a:cubicBezTo>
                    <a:pt x="110" y="1987"/>
                    <a:pt x="117" y="1987"/>
                    <a:pt x="121" y="1987"/>
                  </a:cubicBezTo>
                  <a:cubicBezTo>
                    <a:pt x="211" y="1987"/>
                    <a:pt x="306" y="1843"/>
                    <a:pt x="500" y="1538"/>
                  </a:cubicBezTo>
                  <a:lnTo>
                    <a:pt x="572" y="1426"/>
                  </a:lnTo>
                  <a:cubicBezTo>
                    <a:pt x="804" y="1063"/>
                    <a:pt x="708" y="247"/>
                    <a:pt x="705" y="211"/>
                  </a:cubicBezTo>
                  <a:cubicBezTo>
                    <a:pt x="702" y="203"/>
                    <a:pt x="699" y="194"/>
                    <a:pt x="693" y="186"/>
                  </a:cubicBezTo>
                  <a:cubicBezTo>
                    <a:pt x="592" y="64"/>
                    <a:pt x="499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>
              <a:extLst>
                <a:ext uri="{FF2B5EF4-FFF2-40B4-BE49-F238E27FC236}">
                  <a16:creationId xmlns:a16="http://schemas.microsoft.com/office/drawing/2014/main" id="{DA75B932-FDE8-2C6C-5261-DAD7F3F068B3}"/>
                </a:ext>
              </a:extLst>
            </p:cNvPr>
            <p:cNvSpPr/>
            <p:nvPr/>
          </p:nvSpPr>
          <p:spPr>
            <a:xfrm>
              <a:off x="4740154" y="2222402"/>
              <a:ext cx="520382" cy="546343"/>
            </a:xfrm>
            <a:custGeom>
              <a:avLst/>
              <a:gdLst/>
              <a:ahLst/>
              <a:cxnLst/>
              <a:rect l="l" t="t" r="r" b="b"/>
              <a:pathLst>
                <a:path w="6061" h="6363" extrusionOk="0">
                  <a:moveTo>
                    <a:pt x="4740" y="1"/>
                  </a:moveTo>
                  <a:cubicBezTo>
                    <a:pt x="3891" y="1"/>
                    <a:pt x="1673" y="881"/>
                    <a:pt x="1209" y="1234"/>
                  </a:cubicBezTo>
                  <a:cubicBezTo>
                    <a:pt x="681" y="1636"/>
                    <a:pt x="628" y="2064"/>
                    <a:pt x="628" y="2064"/>
                  </a:cubicBezTo>
                  <a:cubicBezTo>
                    <a:pt x="628" y="2064"/>
                    <a:pt x="556" y="2041"/>
                    <a:pt x="464" y="2041"/>
                  </a:cubicBezTo>
                  <a:cubicBezTo>
                    <a:pt x="318" y="2041"/>
                    <a:pt x="122" y="2098"/>
                    <a:pt x="75" y="2389"/>
                  </a:cubicBezTo>
                  <a:cubicBezTo>
                    <a:pt x="0" y="2867"/>
                    <a:pt x="377" y="3647"/>
                    <a:pt x="604" y="3872"/>
                  </a:cubicBezTo>
                  <a:cubicBezTo>
                    <a:pt x="675" y="3942"/>
                    <a:pt x="750" y="3967"/>
                    <a:pt x="820" y="3967"/>
                  </a:cubicBezTo>
                  <a:cubicBezTo>
                    <a:pt x="976" y="3967"/>
                    <a:pt x="1107" y="3847"/>
                    <a:pt x="1107" y="3847"/>
                  </a:cubicBezTo>
                  <a:cubicBezTo>
                    <a:pt x="1107" y="3847"/>
                    <a:pt x="1334" y="4877"/>
                    <a:pt x="1761" y="5431"/>
                  </a:cubicBezTo>
                  <a:cubicBezTo>
                    <a:pt x="2121" y="5898"/>
                    <a:pt x="2785" y="6363"/>
                    <a:pt x="3406" y="6363"/>
                  </a:cubicBezTo>
                  <a:cubicBezTo>
                    <a:pt x="3522" y="6363"/>
                    <a:pt x="3637" y="6347"/>
                    <a:pt x="3748" y="6311"/>
                  </a:cubicBezTo>
                  <a:cubicBezTo>
                    <a:pt x="4451" y="6087"/>
                    <a:pt x="5306" y="4727"/>
                    <a:pt x="5633" y="3974"/>
                  </a:cubicBezTo>
                  <a:cubicBezTo>
                    <a:pt x="5958" y="3221"/>
                    <a:pt x="5810" y="2540"/>
                    <a:pt x="5933" y="2164"/>
                  </a:cubicBezTo>
                  <a:cubicBezTo>
                    <a:pt x="6060" y="1787"/>
                    <a:pt x="5481" y="356"/>
                    <a:pt x="5003" y="54"/>
                  </a:cubicBezTo>
                  <a:cubicBezTo>
                    <a:pt x="4946" y="17"/>
                    <a:pt x="4856" y="1"/>
                    <a:pt x="4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>
              <a:extLst>
                <a:ext uri="{FF2B5EF4-FFF2-40B4-BE49-F238E27FC236}">
                  <a16:creationId xmlns:a16="http://schemas.microsoft.com/office/drawing/2014/main" id="{0154FD57-30A9-A2FC-128E-A9F372AA5479}"/>
                </a:ext>
              </a:extLst>
            </p:cNvPr>
            <p:cNvSpPr/>
            <p:nvPr/>
          </p:nvSpPr>
          <p:spPr>
            <a:xfrm>
              <a:off x="4740755" y="2327067"/>
              <a:ext cx="365667" cy="441591"/>
            </a:xfrm>
            <a:custGeom>
              <a:avLst/>
              <a:gdLst/>
              <a:ahLst/>
              <a:cxnLst/>
              <a:rect l="l" t="t" r="r" b="b"/>
              <a:pathLst>
                <a:path w="4259" h="5143" extrusionOk="0">
                  <a:moveTo>
                    <a:pt x="1224" y="0"/>
                  </a:moveTo>
                  <a:lnTo>
                    <a:pt x="1207" y="14"/>
                  </a:lnTo>
                  <a:cubicBezTo>
                    <a:pt x="678" y="416"/>
                    <a:pt x="630" y="843"/>
                    <a:pt x="630" y="843"/>
                  </a:cubicBezTo>
                  <a:cubicBezTo>
                    <a:pt x="630" y="843"/>
                    <a:pt x="558" y="820"/>
                    <a:pt x="465" y="820"/>
                  </a:cubicBezTo>
                  <a:cubicBezTo>
                    <a:pt x="319" y="820"/>
                    <a:pt x="123" y="877"/>
                    <a:pt x="77" y="1169"/>
                  </a:cubicBezTo>
                  <a:cubicBezTo>
                    <a:pt x="0" y="1646"/>
                    <a:pt x="379" y="2425"/>
                    <a:pt x="605" y="2652"/>
                  </a:cubicBezTo>
                  <a:cubicBezTo>
                    <a:pt x="675" y="2722"/>
                    <a:pt x="750" y="2746"/>
                    <a:pt x="821" y="2746"/>
                  </a:cubicBezTo>
                  <a:cubicBezTo>
                    <a:pt x="977" y="2746"/>
                    <a:pt x="1109" y="2626"/>
                    <a:pt x="1109" y="2626"/>
                  </a:cubicBezTo>
                  <a:cubicBezTo>
                    <a:pt x="1109" y="2626"/>
                    <a:pt x="1334" y="3655"/>
                    <a:pt x="1762" y="4211"/>
                  </a:cubicBezTo>
                  <a:cubicBezTo>
                    <a:pt x="2122" y="4676"/>
                    <a:pt x="2785" y="5142"/>
                    <a:pt x="3407" y="5142"/>
                  </a:cubicBezTo>
                  <a:cubicBezTo>
                    <a:pt x="3523" y="5142"/>
                    <a:pt x="3637" y="5126"/>
                    <a:pt x="3748" y="5091"/>
                  </a:cubicBezTo>
                  <a:cubicBezTo>
                    <a:pt x="3935" y="5017"/>
                    <a:pt x="4111" y="4905"/>
                    <a:pt x="4258" y="4759"/>
                  </a:cubicBezTo>
                  <a:lnTo>
                    <a:pt x="4258" y="4759"/>
                  </a:lnTo>
                  <a:cubicBezTo>
                    <a:pt x="3979" y="4889"/>
                    <a:pt x="3733" y="4955"/>
                    <a:pt x="3509" y="4955"/>
                  </a:cubicBezTo>
                  <a:cubicBezTo>
                    <a:pt x="3021" y="4955"/>
                    <a:pt x="2637" y="4641"/>
                    <a:pt x="2248" y="3999"/>
                  </a:cubicBezTo>
                  <a:cubicBezTo>
                    <a:pt x="1679" y="3063"/>
                    <a:pt x="1518" y="1422"/>
                    <a:pt x="1518" y="1422"/>
                  </a:cubicBezTo>
                  <a:cubicBezTo>
                    <a:pt x="1518" y="1422"/>
                    <a:pt x="1538" y="546"/>
                    <a:pt x="1224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>
              <a:extLst>
                <a:ext uri="{FF2B5EF4-FFF2-40B4-BE49-F238E27FC236}">
                  <a16:creationId xmlns:a16="http://schemas.microsoft.com/office/drawing/2014/main" id="{D5A8F031-8A8A-6B33-C783-D3F7E76BA376}"/>
                </a:ext>
              </a:extLst>
            </p:cNvPr>
            <p:cNvSpPr/>
            <p:nvPr/>
          </p:nvSpPr>
          <p:spPr>
            <a:xfrm>
              <a:off x="4735690" y="2218452"/>
              <a:ext cx="529483" cy="554586"/>
            </a:xfrm>
            <a:custGeom>
              <a:avLst/>
              <a:gdLst/>
              <a:ahLst/>
              <a:cxnLst/>
              <a:rect l="l" t="t" r="r" b="b"/>
              <a:pathLst>
                <a:path w="6167" h="6459" extrusionOk="0">
                  <a:moveTo>
                    <a:pt x="4794" y="94"/>
                  </a:moveTo>
                  <a:cubicBezTo>
                    <a:pt x="4901" y="94"/>
                    <a:pt x="4981" y="109"/>
                    <a:pt x="5029" y="139"/>
                  </a:cubicBezTo>
                  <a:cubicBezTo>
                    <a:pt x="5480" y="425"/>
                    <a:pt x="6055" y="1837"/>
                    <a:pt x="5937" y="2192"/>
                  </a:cubicBezTo>
                  <a:cubicBezTo>
                    <a:pt x="5885" y="2341"/>
                    <a:pt x="5878" y="2533"/>
                    <a:pt x="5869" y="2752"/>
                  </a:cubicBezTo>
                  <a:cubicBezTo>
                    <a:pt x="5854" y="3103"/>
                    <a:pt x="5835" y="3538"/>
                    <a:pt x="5636" y="3998"/>
                  </a:cubicBezTo>
                  <a:cubicBezTo>
                    <a:pt x="5334" y="4692"/>
                    <a:pt x="4481" y="6083"/>
                    <a:pt x="3781" y="6308"/>
                  </a:cubicBezTo>
                  <a:cubicBezTo>
                    <a:pt x="3675" y="6342"/>
                    <a:pt x="3565" y="6358"/>
                    <a:pt x="3454" y="6358"/>
                  </a:cubicBezTo>
                  <a:cubicBezTo>
                    <a:pt x="2868" y="6358"/>
                    <a:pt x="2225" y="5930"/>
                    <a:pt x="1850" y="5446"/>
                  </a:cubicBezTo>
                  <a:cubicBezTo>
                    <a:pt x="1434" y="4908"/>
                    <a:pt x="1207" y="3893"/>
                    <a:pt x="1206" y="3881"/>
                  </a:cubicBezTo>
                  <a:cubicBezTo>
                    <a:pt x="1202" y="3865"/>
                    <a:pt x="1190" y="3850"/>
                    <a:pt x="1172" y="3844"/>
                  </a:cubicBezTo>
                  <a:cubicBezTo>
                    <a:pt x="1169" y="3843"/>
                    <a:pt x="1163" y="3843"/>
                    <a:pt x="1157" y="3843"/>
                  </a:cubicBezTo>
                  <a:cubicBezTo>
                    <a:pt x="1147" y="3843"/>
                    <a:pt x="1134" y="3849"/>
                    <a:pt x="1126" y="3853"/>
                  </a:cubicBezTo>
                  <a:cubicBezTo>
                    <a:pt x="1120" y="3860"/>
                    <a:pt x="1007" y="3961"/>
                    <a:pt x="875" y="3961"/>
                  </a:cubicBezTo>
                  <a:cubicBezTo>
                    <a:pt x="816" y="3961"/>
                    <a:pt x="752" y="3940"/>
                    <a:pt x="693" y="3881"/>
                  </a:cubicBezTo>
                  <a:cubicBezTo>
                    <a:pt x="475" y="3663"/>
                    <a:pt x="107" y="2906"/>
                    <a:pt x="180" y="2443"/>
                  </a:cubicBezTo>
                  <a:cubicBezTo>
                    <a:pt x="198" y="2322"/>
                    <a:pt x="248" y="2232"/>
                    <a:pt x="328" y="2185"/>
                  </a:cubicBezTo>
                  <a:cubicBezTo>
                    <a:pt x="387" y="2148"/>
                    <a:pt x="457" y="2137"/>
                    <a:pt x="518" y="2137"/>
                  </a:cubicBezTo>
                  <a:cubicBezTo>
                    <a:pt x="600" y="2137"/>
                    <a:pt x="666" y="2157"/>
                    <a:pt x="668" y="2157"/>
                  </a:cubicBezTo>
                  <a:cubicBezTo>
                    <a:pt x="673" y="2159"/>
                    <a:pt x="679" y="2160"/>
                    <a:pt x="684" y="2160"/>
                  </a:cubicBezTo>
                  <a:cubicBezTo>
                    <a:pt x="693" y="2160"/>
                    <a:pt x="702" y="2157"/>
                    <a:pt x="711" y="2151"/>
                  </a:cubicBezTo>
                  <a:cubicBezTo>
                    <a:pt x="721" y="2142"/>
                    <a:pt x="730" y="2129"/>
                    <a:pt x="733" y="2114"/>
                  </a:cubicBezTo>
                  <a:cubicBezTo>
                    <a:pt x="733" y="2111"/>
                    <a:pt x="787" y="1701"/>
                    <a:pt x="1290" y="1318"/>
                  </a:cubicBezTo>
                  <a:cubicBezTo>
                    <a:pt x="1551" y="1122"/>
                    <a:pt x="2386" y="749"/>
                    <a:pt x="3194" y="471"/>
                  </a:cubicBezTo>
                  <a:cubicBezTo>
                    <a:pt x="3909" y="226"/>
                    <a:pt x="4475" y="94"/>
                    <a:pt x="4794" y="94"/>
                  </a:cubicBezTo>
                  <a:close/>
                  <a:moveTo>
                    <a:pt x="4800" y="0"/>
                  </a:moveTo>
                  <a:cubicBezTo>
                    <a:pt x="3917" y="0"/>
                    <a:pt x="1682" y="898"/>
                    <a:pt x="1230" y="1242"/>
                  </a:cubicBezTo>
                  <a:cubicBezTo>
                    <a:pt x="795" y="1572"/>
                    <a:pt x="674" y="1918"/>
                    <a:pt x="642" y="2051"/>
                  </a:cubicBezTo>
                  <a:cubicBezTo>
                    <a:pt x="610" y="2045"/>
                    <a:pt x="566" y="2039"/>
                    <a:pt x="518" y="2039"/>
                  </a:cubicBezTo>
                  <a:cubicBezTo>
                    <a:pt x="442" y="2039"/>
                    <a:pt x="353" y="2053"/>
                    <a:pt x="273" y="2102"/>
                  </a:cubicBezTo>
                  <a:cubicBezTo>
                    <a:pt x="170" y="2167"/>
                    <a:pt x="104" y="2278"/>
                    <a:pt x="80" y="2430"/>
                  </a:cubicBezTo>
                  <a:cubicBezTo>
                    <a:pt x="0" y="2929"/>
                    <a:pt x="384" y="3718"/>
                    <a:pt x="622" y="3955"/>
                  </a:cubicBezTo>
                  <a:cubicBezTo>
                    <a:pt x="702" y="4035"/>
                    <a:pt x="789" y="4064"/>
                    <a:pt x="873" y="4064"/>
                  </a:cubicBezTo>
                  <a:cubicBezTo>
                    <a:pt x="969" y="4064"/>
                    <a:pt x="1060" y="4026"/>
                    <a:pt x="1128" y="3981"/>
                  </a:cubicBezTo>
                  <a:cubicBezTo>
                    <a:pt x="1190" y="4232"/>
                    <a:pt x="1406" y="5035"/>
                    <a:pt x="1773" y="5508"/>
                  </a:cubicBezTo>
                  <a:cubicBezTo>
                    <a:pt x="2162" y="6014"/>
                    <a:pt x="2837" y="6459"/>
                    <a:pt x="3459" y="6459"/>
                  </a:cubicBezTo>
                  <a:cubicBezTo>
                    <a:pt x="3580" y="6459"/>
                    <a:pt x="3698" y="6441"/>
                    <a:pt x="3813" y="6407"/>
                  </a:cubicBezTo>
                  <a:cubicBezTo>
                    <a:pt x="4517" y="6180"/>
                    <a:pt x="5372" y="4861"/>
                    <a:pt x="5729" y="4042"/>
                  </a:cubicBezTo>
                  <a:cubicBezTo>
                    <a:pt x="5935" y="3564"/>
                    <a:pt x="5954" y="3119"/>
                    <a:pt x="5969" y="2760"/>
                  </a:cubicBezTo>
                  <a:cubicBezTo>
                    <a:pt x="5979" y="2547"/>
                    <a:pt x="5987" y="2363"/>
                    <a:pt x="6033" y="2228"/>
                  </a:cubicBezTo>
                  <a:cubicBezTo>
                    <a:pt x="6167" y="1825"/>
                    <a:pt x="5583" y="374"/>
                    <a:pt x="5082" y="57"/>
                  </a:cubicBezTo>
                  <a:cubicBezTo>
                    <a:pt x="5020" y="18"/>
                    <a:pt x="4923" y="0"/>
                    <a:pt x="4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>
              <a:extLst>
                <a:ext uri="{FF2B5EF4-FFF2-40B4-BE49-F238E27FC236}">
                  <a16:creationId xmlns:a16="http://schemas.microsoft.com/office/drawing/2014/main" id="{33664659-97E1-13CA-55F0-6D77D14A358D}"/>
                </a:ext>
              </a:extLst>
            </p:cNvPr>
            <p:cNvSpPr/>
            <p:nvPr/>
          </p:nvSpPr>
          <p:spPr>
            <a:xfrm>
              <a:off x="4908434" y="2426752"/>
              <a:ext cx="145013" cy="21981"/>
            </a:xfrm>
            <a:custGeom>
              <a:avLst/>
              <a:gdLst/>
              <a:ahLst/>
              <a:cxnLst/>
              <a:rect l="l" t="t" r="r" b="b"/>
              <a:pathLst>
                <a:path w="1689" h="256" extrusionOk="0">
                  <a:moveTo>
                    <a:pt x="1068" y="1"/>
                  </a:moveTo>
                  <a:cubicBezTo>
                    <a:pt x="975" y="1"/>
                    <a:pt x="877" y="4"/>
                    <a:pt x="780" y="9"/>
                  </a:cubicBezTo>
                  <a:cubicBezTo>
                    <a:pt x="329" y="36"/>
                    <a:pt x="0" y="111"/>
                    <a:pt x="302" y="236"/>
                  </a:cubicBezTo>
                  <a:cubicBezTo>
                    <a:pt x="302" y="236"/>
                    <a:pt x="604" y="255"/>
                    <a:pt x="918" y="255"/>
                  </a:cubicBezTo>
                  <a:cubicBezTo>
                    <a:pt x="1233" y="255"/>
                    <a:pt x="1559" y="236"/>
                    <a:pt x="1609" y="161"/>
                  </a:cubicBezTo>
                  <a:cubicBezTo>
                    <a:pt x="1688" y="42"/>
                    <a:pt x="1410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>
              <a:extLst>
                <a:ext uri="{FF2B5EF4-FFF2-40B4-BE49-F238E27FC236}">
                  <a16:creationId xmlns:a16="http://schemas.microsoft.com/office/drawing/2014/main" id="{DEA51C06-4E23-F31F-B083-126CEF0B96D0}"/>
                </a:ext>
              </a:extLst>
            </p:cNvPr>
            <p:cNvSpPr/>
            <p:nvPr/>
          </p:nvSpPr>
          <p:spPr>
            <a:xfrm>
              <a:off x="4918995" y="2422287"/>
              <a:ext cx="134109" cy="30739"/>
            </a:xfrm>
            <a:custGeom>
              <a:avLst/>
              <a:gdLst/>
              <a:ahLst/>
              <a:cxnLst/>
              <a:rect l="l" t="t" r="r" b="b"/>
              <a:pathLst>
                <a:path w="1562" h="358" extrusionOk="0">
                  <a:moveTo>
                    <a:pt x="946" y="103"/>
                  </a:moveTo>
                  <a:cubicBezTo>
                    <a:pt x="1294" y="103"/>
                    <a:pt x="1435" y="147"/>
                    <a:pt x="1450" y="173"/>
                  </a:cubicBezTo>
                  <a:cubicBezTo>
                    <a:pt x="1450" y="173"/>
                    <a:pt x="1450" y="178"/>
                    <a:pt x="1444" y="185"/>
                  </a:cubicBezTo>
                  <a:cubicBezTo>
                    <a:pt x="1407" y="235"/>
                    <a:pt x="1127" y="257"/>
                    <a:pt x="782" y="257"/>
                  </a:cubicBezTo>
                  <a:cubicBezTo>
                    <a:pt x="595" y="257"/>
                    <a:pt x="388" y="251"/>
                    <a:pt x="191" y="238"/>
                  </a:cubicBezTo>
                  <a:cubicBezTo>
                    <a:pt x="150" y="221"/>
                    <a:pt x="129" y="207"/>
                    <a:pt x="119" y="198"/>
                  </a:cubicBezTo>
                  <a:cubicBezTo>
                    <a:pt x="157" y="173"/>
                    <a:pt x="305" y="131"/>
                    <a:pt x="658" y="112"/>
                  </a:cubicBezTo>
                  <a:cubicBezTo>
                    <a:pt x="767" y="106"/>
                    <a:pt x="862" y="103"/>
                    <a:pt x="946" y="103"/>
                  </a:cubicBezTo>
                  <a:close/>
                  <a:moveTo>
                    <a:pt x="953" y="1"/>
                  </a:moveTo>
                  <a:cubicBezTo>
                    <a:pt x="853" y="1"/>
                    <a:pt x="750" y="4"/>
                    <a:pt x="654" y="10"/>
                  </a:cubicBezTo>
                  <a:cubicBezTo>
                    <a:pt x="36" y="45"/>
                    <a:pt x="20" y="142"/>
                    <a:pt x="13" y="184"/>
                  </a:cubicBezTo>
                  <a:cubicBezTo>
                    <a:pt x="1" y="257"/>
                    <a:pt x="83" y="303"/>
                    <a:pt x="160" y="334"/>
                  </a:cubicBezTo>
                  <a:cubicBezTo>
                    <a:pt x="165" y="336"/>
                    <a:pt x="170" y="338"/>
                    <a:pt x="176" y="338"/>
                  </a:cubicBezTo>
                  <a:cubicBezTo>
                    <a:pt x="297" y="346"/>
                    <a:pt x="537" y="358"/>
                    <a:pt x="782" y="358"/>
                  </a:cubicBezTo>
                  <a:cubicBezTo>
                    <a:pt x="1119" y="358"/>
                    <a:pt x="1466" y="334"/>
                    <a:pt x="1526" y="238"/>
                  </a:cubicBezTo>
                  <a:cubicBezTo>
                    <a:pt x="1562" y="187"/>
                    <a:pt x="1547" y="144"/>
                    <a:pt x="1535" y="125"/>
                  </a:cubicBezTo>
                  <a:cubicBezTo>
                    <a:pt x="1481" y="29"/>
                    <a:pt x="122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>
              <a:extLst>
                <a:ext uri="{FF2B5EF4-FFF2-40B4-BE49-F238E27FC236}">
                  <a16:creationId xmlns:a16="http://schemas.microsoft.com/office/drawing/2014/main" id="{10FEAB7C-AEDC-E210-F8E9-0E728FC9A03E}"/>
                </a:ext>
              </a:extLst>
            </p:cNvPr>
            <p:cNvSpPr/>
            <p:nvPr/>
          </p:nvSpPr>
          <p:spPr>
            <a:xfrm>
              <a:off x="5121789" y="2418337"/>
              <a:ext cx="110842" cy="23612"/>
            </a:xfrm>
            <a:custGeom>
              <a:avLst/>
              <a:gdLst/>
              <a:ahLst/>
              <a:cxnLst/>
              <a:rect l="l" t="t" r="r" b="b"/>
              <a:pathLst>
                <a:path w="1291" h="275" extrusionOk="0">
                  <a:moveTo>
                    <a:pt x="1147" y="0"/>
                  </a:moveTo>
                  <a:cubicBezTo>
                    <a:pt x="1129" y="0"/>
                    <a:pt x="1109" y="3"/>
                    <a:pt x="1086" y="9"/>
                  </a:cubicBezTo>
                  <a:cubicBezTo>
                    <a:pt x="1086" y="9"/>
                    <a:pt x="181" y="34"/>
                    <a:pt x="56" y="184"/>
                  </a:cubicBezTo>
                  <a:cubicBezTo>
                    <a:pt x="0" y="251"/>
                    <a:pt x="172" y="274"/>
                    <a:pt x="396" y="274"/>
                  </a:cubicBezTo>
                  <a:cubicBezTo>
                    <a:pt x="677" y="274"/>
                    <a:pt x="1039" y="238"/>
                    <a:pt x="1138" y="211"/>
                  </a:cubicBezTo>
                  <a:cubicBezTo>
                    <a:pt x="1291" y="163"/>
                    <a:pt x="1289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>
              <a:extLst>
                <a:ext uri="{FF2B5EF4-FFF2-40B4-BE49-F238E27FC236}">
                  <a16:creationId xmlns:a16="http://schemas.microsoft.com/office/drawing/2014/main" id="{D23E5FC1-D927-939F-8CE3-3D517DA2DDE7}"/>
                </a:ext>
              </a:extLst>
            </p:cNvPr>
            <p:cNvSpPr/>
            <p:nvPr/>
          </p:nvSpPr>
          <p:spPr>
            <a:xfrm>
              <a:off x="5120759" y="2414044"/>
              <a:ext cx="114534" cy="32027"/>
            </a:xfrm>
            <a:custGeom>
              <a:avLst/>
              <a:gdLst/>
              <a:ahLst/>
              <a:cxnLst/>
              <a:rect l="l" t="t" r="r" b="b"/>
              <a:pathLst>
                <a:path w="1334" h="373" extrusionOk="0">
                  <a:moveTo>
                    <a:pt x="1158" y="99"/>
                  </a:moveTo>
                  <a:cubicBezTo>
                    <a:pt x="1188" y="99"/>
                    <a:pt x="1209" y="109"/>
                    <a:pt x="1214" y="126"/>
                  </a:cubicBezTo>
                  <a:cubicBezTo>
                    <a:pt x="1222" y="150"/>
                    <a:pt x="1201" y="191"/>
                    <a:pt x="1135" y="209"/>
                  </a:cubicBezTo>
                  <a:cubicBezTo>
                    <a:pt x="1019" y="243"/>
                    <a:pt x="662" y="272"/>
                    <a:pt x="399" y="272"/>
                  </a:cubicBezTo>
                  <a:cubicBezTo>
                    <a:pt x="275" y="272"/>
                    <a:pt x="172" y="265"/>
                    <a:pt x="124" y="250"/>
                  </a:cubicBezTo>
                  <a:cubicBezTo>
                    <a:pt x="243" y="166"/>
                    <a:pt x="753" y="118"/>
                    <a:pt x="1098" y="107"/>
                  </a:cubicBezTo>
                  <a:cubicBezTo>
                    <a:pt x="1101" y="107"/>
                    <a:pt x="1105" y="106"/>
                    <a:pt x="1108" y="106"/>
                  </a:cubicBezTo>
                  <a:cubicBezTo>
                    <a:pt x="1127" y="101"/>
                    <a:pt x="1143" y="99"/>
                    <a:pt x="1158" y="99"/>
                  </a:cubicBezTo>
                  <a:close/>
                  <a:moveTo>
                    <a:pt x="1159" y="0"/>
                  </a:moveTo>
                  <a:cubicBezTo>
                    <a:pt x="1139" y="0"/>
                    <a:pt x="1116" y="3"/>
                    <a:pt x="1092" y="9"/>
                  </a:cubicBezTo>
                  <a:cubicBezTo>
                    <a:pt x="924" y="12"/>
                    <a:pt x="162" y="44"/>
                    <a:pt x="30" y="202"/>
                  </a:cubicBezTo>
                  <a:cubicBezTo>
                    <a:pt x="3" y="233"/>
                    <a:pt x="0" y="268"/>
                    <a:pt x="18" y="297"/>
                  </a:cubicBezTo>
                  <a:cubicBezTo>
                    <a:pt x="55" y="355"/>
                    <a:pt x="217" y="373"/>
                    <a:pt x="408" y="373"/>
                  </a:cubicBezTo>
                  <a:cubicBezTo>
                    <a:pt x="716" y="373"/>
                    <a:pt x="1098" y="325"/>
                    <a:pt x="1164" y="309"/>
                  </a:cubicBezTo>
                  <a:cubicBezTo>
                    <a:pt x="1288" y="272"/>
                    <a:pt x="1334" y="177"/>
                    <a:pt x="1313" y="103"/>
                  </a:cubicBezTo>
                  <a:cubicBezTo>
                    <a:pt x="1299" y="47"/>
                    <a:pt x="1246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>
              <a:extLst>
                <a:ext uri="{FF2B5EF4-FFF2-40B4-BE49-F238E27FC236}">
                  <a16:creationId xmlns:a16="http://schemas.microsoft.com/office/drawing/2014/main" id="{AF4EB472-0125-6150-E148-214E66E82ACF}"/>
                </a:ext>
              </a:extLst>
            </p:cNvPr>
            <p:cNvSpPr/>
            <p:nvPr/>
          </p:nvSpPr>
          <p:spPr>
            <a:xfrm>
              <a:off x="4929641" y="2481703"/>
              <a:ext cx="119685" cy="30224"/>
            </a:xfrm>
            <a:custGeom>
              <a:avLst/>
              <a:gdLst/>
              <a:ahLst/>
              <a:cxnLst/>
              <a:rect l="l" t="t" r="r" b="b"/>
              <a:pathLst>
                <a:path w="1394" h="352" extrusionOk="0">
                  <a:moveTo>
                    <a:pt x="1337" y="1"/>
                  </a:moveTo>
                  <a:cubicBezTo>
                    <a:pt x="1324" y="1"/>
                    <a:pt x="1310" y="6"/>
                    <a:pt x="1301" y="16"/>
                  </a:cubicBezTo>
                  <a:cubicBezTo>
                    <a:pt x="1155" y="169"/>
                    <a:pt x="953" y="253"/>
                    <a:pt x="740" y="253"/>
                  </a:cubicBezTo>
                  <a:cubicBezTo>
                    <a:pt x="730" y="253"/>
                    <a:pt x="719" y="253"/>
                    <a:pt x="708" y="252"/>
                  </a:cubicBezTo>
                  <a:cubicBezTo>
                    <a:pt x="698" y="253"/>
                    <a:pt x="688" y="253"/>
                    <a:pt x="678" y="253"/>
                  </a:cubicBezTo>
                  <a:cubicBezTo>
                    <a:pt x="463" y="253"/>
                    <a:pt x="254" y="178"/>
                    <a:pt x="89" y="38"/>
                  </a:cubicBezTo>
                  <a:cubicBezTo>
                    <a:pt x="80" y="30"/>
                    <a:pt x="69" y="26"/>
                    <a:pt x="57" y="26"/>
                  </a:cubicBezTo>
                  <a:cubicBezTo>
                    <a:pt x="43" y="26"/>
                    <a:pt x="29" y="32"/>
                    <a:pt x="18" y="44"/>
                  </a:cubicBezTo>
                  <a:cubicBezTo>
                    <a:pt x="1" y="64"/>
                    <a:pt x="2" y="96"/>
                    <a:pt x="24" y="114"/>
                  </a:cubicBezTo>
                  <a:cubicBezTo>
                    <a:pt x="208" y="269"/>
                    <a:pt x="441" y="351"/>
                    <a:pt x="678" y="351"/>
                  </a:cubicBezTo>
                  <a:cubicBezTo>
                    <a:pt x="688" y="351"/>
                    <a:pt x="698" y="351"/>
                    <a:pt x="708" y="351"/>
                  </a:cubicBezTo>
                  <a:lnTo>
                    <a:pt x="746" y="351"/>
                  </a:lnTo>
                  <a:cubicBezTo>
                    <a:pt x="982" y="351"/>
                    <a:pt x="1209" y="254"/>
                    <a:pt x="1374" y="86"/>
                  </a:cubicBezTo>
                  <a:cubicBezTo>
                    <a:pt x="1393" y="66"/>
                    <a:pt x="1393" y="33"/>
                    <a:pt x="1373" y="15"/>
                  </a:cubicBezTo>
                  <a:cubicBezTo>
                    <a:pt x="1363" y="6"/>
                    <a:pt x="1350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>
              <a:extLst>
                <a:ext uri="{FF2B5EF4-FFF2-40B4-BE49-F238E27FC236}">
                  <a16:creationId xmlns:a16="http://schemas.microsoft.com/office/drawing/2014/main" id="{61016077-88C0-5113-519E-2439F91D4728}"/>
                </a:ext>
              </a:extLst>
            </p:cNvPr>
            <p:cNvSpPr/>
            <p:nvPr/>
          </p:nvSpPr>
          <p:spPr>
            <a:xfrm>
              <a:off x="5121446" y="2483678"/>
              <a:ext cx="96246" cy="30309"/>
            </a:xfrm>
            <a:custGeom>
              <a:avLst/>
              <a:gdLst/>
              <a:ahLst/>
              <a:cxnLst/>
              <a:rect l="l" t="t" r="r" b="b"/>
              <a:pathLst>
                <a:path w="1121" h="353" extrusionOk="0">
                  <a:moveTo>
                    <a:pt x="1064" y="1"/>
                  </a:moveTo>
                  <a:cubicBezTo>
                    <a:pt x="1047" y="1"/>
                    <a:pt x="1032" y="9"/>
                    <a:pt x="1022" y="23"/>
                  </a:cubicBezTo>
                  <a:cubicBezTo>
                    <a:pt x="923" y="165"/>
                    <a:pt x="757" y="251"/>
                    <a:pt x="589" y="251"/>
                  </a:cubicBezTo>
                  <a:cubicBezTo>
                    <a:pt x="587" y="251"/>
                    <a:pt x="586" y="251"/>
                    <a:pt x="585" y="251"/>
                  </a:cubicBezTo>
                  <a:cubicBezTo>
                    <a:pt x="403" y="251"/>
                    <a:pt x="228" y="185"/>
                    <a:pt x="91" y="63"/>
                  </a:cubicBezTo>
                  <a:cubicBezTo>
                    <a:pt x="81" y="54"/>
                    <a:pt x="69" y="50"/>
                    <a:pt x="57" y="50"/>
                  </a:cubicBezTo>
                  <a:cubicBezTo>
                    <a:pt x="43" y="50"/>
                    <a:pt x="30" y="56"/>
                    <a:pt x="20" y="67"/>
                  </a:cubicBezTo>
                  <a:cubicBezTo>
                    <a:pt x="1" y="89"/>
                    <a:pt x="2" y="120"/>
                    <a:pt x="23" y="139"/>
                  </a:cubicBezTo>
                  <a:cubicBezTo>
                    <a:pt x="178" y="276"/>
                    <a:pt x="378" y="353"/>
                    <a:pt x="585" y="353"/>
                  </a:cubicBezTo>
                  <a:lnTo>
                    <a:pt x="589" y="353"/>
                  </a:lnTo>
                  <a:cubicBezTo>
                    <a:pt x="797" y="353"/>
                    <a:pt x="988" y="251"/>
                    <a:pt x="1105" y="79"/>
                  </a:cubicBezTo>
                  <a:cubicBezTo>
                    <a:pt x="1121" y="55"/>
                    <a:pt x="1114" y="24"/>
                    <a:pt x="1091" y="10"/>
                  </a:cubicBezTo>
                  <a:cubicBezTo>
                    <a:pt x="1083" y="4"/>
                    <a:pt x="1073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>
              <a:extLst>
                <a:ext uri="{FF2B5EF4-FFF2-40B4-BE49-F238E27FC236}">
                  <a16:creationId xmlns:a16="http://schemas.microsoft.com/office/drawing/2014/main" id="{BD5E800F-5E57-E728-3870-218A80105038}"/>
                </a:ext>
              </a:extLst>
            </p:cNvPr>
            <p:cNvSpPr/>
            <p:nvPr/>
          </p:nvSpPr>
          <p:spPr>
            <a:xfrm>
              <a:off x="5041599" y="2442636"/>
              <a:ext cx="81135" cy="161336"/>
            </a:xfrm>
            <a:custGeom>
              <a:avLst/>
              <a:gdLst/>
              <a:ahLst/>
              <a:cxnLst/>
              <a:rect l="l" t="t" r="r" b="b"/>
              <a:pathLst>
                <a:path w="945" h="1879" extrusionOk="0">
                  <a:moveTo>
                    <a:pt x="886" y="1"/>
                  </a:moveTo>
                  <a:cubicBezTo>
                    <a:pt x="876" y="1"/>
                    <a:pt x="866" y="4"/>
                    <a:pt x="857" y="10"/>
                  </a:cubicBezTo>
                  <a:cubicBezTo>
                    <a:pt x="685" y="135"/>
                    <a:pt x="596" y="353"/>
                    <a:pt x="636" y="561"/>
                  </a:cubicBezTo>
                  <a:cubicBezTo>
                    <a:pt x="708" y="1062"/>
                    <a:pt x="707" y="1644"/>
                    <a:pt x="635" y="1693"/>
                  </a:cubicBezTo>
                  <a:cubicBezTo>
                    <a:pt x="555" y="1741"/>
                    <a:pt x="482" y="1779"/>
                    <a:pt x="414" y="1779"/>
                  </a:cubicBezTo>
                  <a:cubicBezTo>
                    <a:pt x="356" y="1779"/>
                    <a:pt x="301" y="1752"/>
                    <a:pt x="247" y="1680"/>
                  </a:cubicBezTo>
                  <a:lnTo>
                    <a:pt x="97" y="1479"/>
                  </a:lnTo>
                  <a:cubicBezTo>
                    <a:pt x="87" y="1466"/>
                    <a:pt x="72" y="1459"/>
                    <a:pt x="56" y="1459"/>
                  </a:cubicBezTo>
                  <a:cubicBezTo>
                    <a:pt x="46" y="1459"/>
                    <a:pt x="35" y="1463"/>
                    <a:pt x="26" y="1469"/>
                  </a:cubicBezTo>
                  <a:cubicBezTo>
                    <a:pt x="4" y="1485"/>
                    <a:pt x="1" y="1518"/>
                    <a:pt x="17" y="1540"/>
                  </a:cubicBezTo>
                  <a:lnTo>
                    <a:pt x="169" y="1740"/>
                  </a:lnTo>
                  <a:cubicBezTo>
                    <a:pt x="247" y="1843"/>
                    <a:pt x="333" y="1879"/>
                    <a:pt x="414" y="1879"/>
                  </a:cubicBezTo>
                  <a:cubicBezTo>
                    <a:pt x="520" y="1879"/>
                    <a:pt x="620" y="1818"/>
                    <a:pt x="688" y="1779"/>
                  </a:cubicBezTo>
                  <a:cubicBezTo>
                    <a:pt x="885" y="1659"/>
                    <a:pt x="738" y="557"/>
                    <a:pt x="736" y="545"/>
                  </a:cubicBezTo>
                  <a:cubicBezTo>
                    <a:pt x="702" y="371"/>
                    <a:pt x="775" y="193"/>
                    <a:pt x="916" y="91"/>
                  </a:cubicBezTo>
                  <a:cubicBezTo>
                    <a:pt x="938" y="75"/>
                    <a:pt x="944" y="44"/>
                    <a:pt x="928" y="22"/>
                  </a:cubicBezTo>
                  <a:cubicBezTo>
                    <a:pt x="917" y="8"/>
                    <a:pt x="901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>
              <a:extLst>
                <a:ext uri="{FF2B5EF4-FFF2-40B4-BE49-F238E27FC236}">
                  <a16:creationId xmlns:a16="http://schemas.microsoft.com/office/drawing/2014/main" id="{D296A429-B0B7-0D18-EDEE-E7915266A871}"/>
                </a:ext>
              </a:extLst>
            </p:cNvPr>
            <p:cNvSpPr/>
            <p:nvPr/>
          </p:nvSpPr>
          <p:spPr>
            <a:xfrm>
              <a:off x="5031296" y="2647415"/>
              <a:ext cx="57009" cy="14425"/>
            </a:xfrm>
            <a:custGeom>
              <a:avLst/>
              <a:gdLst/>
              <a:ahLst/>
              <a:cxnLst/>
              <a:rect l="l" t="t" r="r" b="b"/>
              <a:pathLst>
                <a:path w="664" h="168" extrusionOk="0">
                  <a:moveTo>
                    <a:pt x="608" y="1"/>
                  </a:moveTo>
                  <a:cubicBezTo>
                    <a:pt x="588" y="1"/>
                    <a:pt x="572" y="12"/>
                    <a:pt x="563" y="27"/>
                  </a:cubicBezTo>
                  <a:cubicBezTo>
                    <a:pt x="553" y="35"/>
                    <a:pt x="503" y="66"/>
                    <a:pt x="313" y="66"/>
                  </a:cubicBezTo>
                  <a:cubicBezTo>
                    <a:pt x="246" y="66"/>
                    <a:pt x="163" y="62"/>
                    <a:pt x="58" y="52"/>
                  </a:cubicBezTo>
                  <a:cubicBezTo>
                    <a:pt x="55" y="52"/>
                    <a:pt x="53" y="52"/>
                    <a:pt x="51" y="52"/>
                  </a:cubicBezTo>
                  <a:cubicBezTo>
                    <a:pt x="27" y="52"/>
                    <a:pt x="4" y="72"/>
                    <a:pt x="3" y="98"/>
                  </a:cubicBezTo>
                  <a:cubicBezTo>
                    <a:pt x="0" y="126"/>
                    <a:pt x="21" y="151"/>
                    <a:pt x="49" y="153"/>
                  </a:cubicBezTo>
                  <a:cubicBezTo>
                    <a:pt x="152" y="164"/>
                    <a:pt x="239" y="167"/>
                    <a:pt x="311" y="167"/>
                  </a:cubicBezTo>
                  <a:cubicBezTo>
                    <a:pt x="581" y="167"/>
                    <a:pt x="644" y="108"/>
                    <a:pt x="657" y="63"/>
                  </a:cubicBezTo>
                  <a:cubicBezTo>
                    <a:pt x="663" y="35"/>
                    <a:pt x="647" y="10"/>
                    <a:pt x="621" y="2"/>
                  </a:cubicBezTo>
                  <a:cubicBezTo>
                    <a:pt x="616" y="1"/>
                    <a:pt x="612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>
              <a:extLst>
                <a:ext uri="{FF2B5EF4-FFF2-40B4-BE49-F238E27FC236}">
                  <a16:creationId xmlns:a16="http://schemas.microsoft.com/office/drawing/2014/main" id="{F72B9E1C-92E7-57A5-FDA9-D33BC2DF5EA1}"/>
                </a:ext>
              </a:extLst>
            </p:cNvPr>
            <p:cNvSpPr/>
            <p:nvPr/>
          </p:nvSpPr>
          <p:spPr>
            <a:xfrm>
              <a:off x="4664600" y="1983021"/>
              <a:ext cx="628133" cy="556990"/>
            </a:xfrm>
            <a:custGeom>
              <a:avLst/>
              <a:gdLst/>
              <a:ahLst/>
              <a:cxnLst/>
              <a:rect l="l" t="t" r="r" b="b"/>
              <a:pathLst>
                <a:path w="7316" h="6487" extrusionOk="0">
                  <a:moveTo>
                    <a:pt x="4089" y="0"/>
                  </a:moveTo>
                  <a:cubicBezTo>
                    <a:pt x="3823" y="0"/>
                    <a:pt x="3541" y="24"/>
                    <a:pt x="3244" y="77"/>
                  </a:cubicBezTo>
                  <a:cubicBezTo>
                    <a:pt x="3244" y="77"/>
                    <a:pt x="1511" y="202"/>
                    <a:pt x="755" y="1408"/>
                  </a:cubicBezTo>
                  <a:cubicBezTo>
                    <a:pt x="0" y="2615"/>
                    <a:pt x="907" y="4348"/>
                    <a:pt x="1107" y="4601"/>
                  </a:cubicBezTo>
                  <a:cubicBezTo>
                    <a:pt x="1321" y="4911"/>
                    <a:pt x="1467" y="5263"/>
                    <a:pt x="1534" y="5631"/>
                  </a:cubicBezTo>
                  <a:cubicBezTo>
                    <a:pt x="1585" y="5933"/>
                    <a:pt x="1860" y="6486"/>
                    <a:pt x="1962" y="6486"/>
                  </a:cubicBezTo>
                  <a:cubicBezTo>
                    <a:pt x="2063" y="6486"/>
                    <a:pt x="1860" y="6134"/>
                    <a:pt x="2012" y="5933"/>
                  </a:cubicBezTo>
                  <a:cubicBezTo>
                    <a:pt x="2180" y="5746"/>
                    <a:pt x="2364" y="5580"/>
                    <a:pt x="2565" y="5429"/>
                  </a:cubicBezTo>
                  <a:lnTo>
                    <a:pt x="2565" y="5429"/>
                  </a:lnTo>
                  <a:cubicBezTo>
                    <a:pt x="2565" y="5429"/>
                    <a:pt x="2341" y="5875"/>
                    <a:pt x="2477" y="5875"/>
                  </a:cubicBezTo>
                  <a:cubicBezTo>
                    <a:pt x="2492" y="5875"/>
                    <a:pt x="2513" y="5870"/>
                    <a:pt x="2538" y="5857"/>
                  </a:cubicBezTo>
                  <a:cubicBezTo>
                    <a:pt x="2789" y="5732"/>
                    <a:pt x="3795" y="4953"/>
                    <a:pt x="3870" y="4953"/>
                  </a:cubicBezTo>
                  <a:cubicBezTo>
                    <a:pt x="3921" y="4953"/>
                    <a:pt x="3880" y="5173"/>
                    <a:pt x="4006" y="5173"/>
                  </a:cubicBezTo>
                  <a:cubicBezTo>
                    <a:pt x="4065" y="5173"/>
                    <a:pt x="4162" y="5123"/>
                    <a:pt x="4324" y="4978"/>
                  </a:cubicBezTo>
                  <a:cubicBezTo>
                    <a:pt x="4827" y="4526"/>
                    <a:pt x="5882" y="3746"/>
                    <a:pt x="5882" y="3746"/>
                  </a:cubicBezTo>
                  <a:cubicBezTo>
                    <a:pt x="5882" y="3746"/>
                    <a:pt x="6336" y="4751"/>
                    <a:pt x="6510" y="4978"/>
                  </a:cubicBezTo>
                  <a:cubicBezTo>
                    <a:pt x="6628" y="5152"/>
                    <a:pt x="6704" y="5348"/>
                    <a:pt x="6737" y="5558"/>
                  </a:cubicBezTo>
                  <a:cubicBezTo>
                    <a:pt x="6737" y="5558"/>
                    <a:pt x="7062" y="5256"/>
                    <a:pt x="7191" y="4578"/>
                  </a:cubicBezTo>
                  <a:cubicBezTo>
                    <a:pt x="7316" y="3900"/>
                    <a:pt x="7014" y="2716"/>
                    <a:pt x="7014" y="2716"/>
                  </a:cubicBezTo>
                  <a:cubicBezTo>
                    <a:pt x="7014" y="2716"/>
                    <a:pt x="7239" y="2264"/>
                    <a:pt x="6889" y="1461"/>
                  </a:cubicBezTo>
                  <a:cubicBezTo>
                    <a:pt x="6589" y="774"/>
                    <a:pt x="5598" y="0"/>
                    <a:pt x="4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>
              <a:extLst>
                <a:ext uri="{FF2B5EF4-FFF2-40B4-BE49-F238E27FC236}">
                  <a16:creationId xmlns:a16="http://schemas.microsoft.com/office/drawing/2014/main" id="{F5C1406F-34FA-ECDD-FBAA-BE6915C9ADAD}"/>
                </a:ext>
              </a:extLst>
            </p:cNvPr>
            <p:cNvSpPr/>
            <p:nvPr/>
          </p:nvSpPr>
          <p:spPr>
            <a:xfrm>
              <a:off x="4921656" y="1983278"/>
              <a:ext cx="371334" cy="476623"/>
            </a:xfrm>
            <a:custGeom>
              <a:avLst/>
              <a:gdLst/>
              <a:ahLst/>
              <a:cxnLst/>
              <a:rect l="l" t="t" r="r" b="b"/>
              <a:pathLst>
                <a:path w="4325" h="5551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619" y="111"/>
                    <a:pt x="2214" y="341"/>
                    <a:pt x="2105" y="556"/>
                  </a:cubicBezTo>
                  <a:cubicBezTo>
                    <a:pt x="1957" y="847"/>
                    <a:pt x="263" y="1741"/>
                    <a:pt x="606" y="1741"/>
                  </a:cubicBezTo>
                  <a:cubicBezTo>
                    <a:pt x="612" y="1741"/>
                    <a:pt x="618" y="1741"/>
                    <a:pt x="624" y="1741"/>
                  </a:cubicBezTo>
                  <a:cubicBezTo>
                    <a:pt x="939" y="1718"/>
                    <a:pt x="1834" y="1150"/>
                    <a:pt x="2286" y="1150"/>
                  </a:cubicBezTo>
                  <a:cubicBezTo>
                    <a:pt x="2429" y="1150"/>
                    <a:pt x="2527" y="1207"/>
                    <a:pt x="2549" y="1356"/>
                  </a:cubicBezTo>
                  <a:cubicBezTo>
                    <a:pt x="2639" y="1976"/>
                    <a:pt x="1" y="3399"/>
                    <a:pt x="539" y="3487"/>
                  </a:cubicBezTo>
                  <a:cubicBezTo>
                    <a:pt x="550" y="3489"/>
                    <a:pt x="561" y="3490"/>
                    <a:pt x="574" y="3490"/>
                  </a:cubicBezTo>
                  <a:cubicBezTo>
                    <a:pt x="1082" y="3490"/>
                    <a:pt x="2839" y="2016"/>
                    <a:pt x="3106" y="2016"/>
                  </a:cubicBezTo>
                  <a:cubicBezTo>
                    <a:pt x="3155" y="2016"/>
                    <a:pt x="3154" y="2065"/>
                    <a:pt x="3087" y="2181"/>
                  </a:cubicBezTo>
                  <a:cubicBezTo>
                    <a:pt x="2714" y="2825"/>
                    <a:pt x="1405" y="4555"/>
                    <a:pt x="1289" y="5008"/>
                  </a:cubicBezTo>
                  <a:cubicBezTo>
                    <a:pt x="1305" y="4996"/>
                    <a:pt x="1318" y="4984"/>
                    <a:pt x="1335" y="4970"/>
                  </a:cubicBezTo>
                  <a:cubicBezTo>
                    <a:pt x="1837" y="4517"/>
                    <a:pt x="2894" y="3738"/>
                    <a:pt x="2894" y="3738"/>
                  </a:cubicBezTo>
                  <a:cubicBezTo>
                    <a:pt x="2894" y="3738"/>
                    <a:pt x="2910" y="3774"/>
                    <a:pt x="2938" y="3839"/>
                  </a:cubicBezTo>
                  <a:cubicBezTo>
                    <a:pt x="3352" y="3437"/>
                    <a:pt x="3679" y="3102"/>
                    <a:pt x="3679" y="3102"/>
                  </a:cubicBezTo>
                  <a:cubicBezTo>
                    <a:pt x="3753" y="3434"/>
                    <a:pt x="3803" y="3768"/>
                    <a:pt x="3830" y="4107"/>
                  </a:cubicBezTo>
                  <a:cubicBezTo>
                    <a:pt x="3855" y="4392"/>
                    <a:pt x="3734" y="4794"/>
                    <a:pt x="3634" y="5161"/>
                  </a:cubicBezTo>
                  <a:cubicBezTo>
                    <a:pt x="3687" y="5285"/>
                    <a:pt x="3727" y="5416"/>
                    <a:pt x="3749" y="5550"/>
                  </a:cubicBezTo>
                  <a:cubicBezTo>
                    <a:pt x="3749" y="5550"/>
                    <a:pt x="4074" y="5248"/>
                    <a:pt x="4201" y="4570"/>
                  </a:cubicBezTo>
                  <a:cubicBezTo>
                    <a:pt x="4325" y="3891"/>
                    <a:pt x="4020" y="2712"/>
                    <a:pt x="4020" y="2712"/>
                  </a:cubicBezTo>
                  <a:cubicBezTo>
                    <a:pt x="4020" y="2712"/>
                    <a:pt x="4245" y="2258"/>
                    <a:pt x="3893" y="1455"/>
                  </a:cubicBezTo>
                  <a:cubicBezTo>
                    <a:pt x="3604" y="793"/>
                    <a:pt x="2673" y="47"/>
                    <a:pt x="1251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>
              <a:extLst>
                <a:ext uri="{FF2B5EF4-FFF2-40B4-BE49-F238E27FC236}">
                  <a16:creationId xmlns:a16="http://schemas.microsoft.com/office/drawing/2014/main" id="{37F29FC5-7FBF-C462-3FF3-B549B5069F1A}"/>
                </a:ext>
              </a:extLst>
            </p:cNvPr>
            <p:cNvSpPr/>
            <p:nvPr/>
          </p:nvSpPr>
          <p:spPr>
            <a:xfrm>
              <a:off x="4658161" y="1978556"/>
              <a:ext cx="638179" cy="565576"/>
            </a:xfrm>
            <a:custGeom>
              <a:avLst/>
              <a:gdLst/>
              <a:ahLst/>
              <a:cxnLst/>
              <a:rect l="l" t="t" r="r" b="b"/>
              <a:pathLst>
                <a:path w="7433" h="6587" extrusionOk="0">
                  <a:moveTo>
                    <a:pt x="4075" y="116"/>
                  </a:moveTo>
                  <a:cubicBezTo>
                    <a:pt x="5133" y="116"/>
                    <a:pt x="6449" y="460"/>
                    <a:pt x="6919" y="1532"/>
                  </a:cubicBezTo>
                  <a:cubicBezTo>
                    <a:pt x="7255" y="2303"/>
                    <a:pt x="7048" y="2742"/>
                    <a:pt x="7046" y="2746"/>
                  </a:cubicBezTo>
                  <a:cubicBezTo>
                    <a:pt x="7040" y="2756"/>
                    <a:pt x="7039" y="2770"/>
                    <a:pt x="7042" y="2782"/>
                  </a:cubicBezTo>
                  <a:cubicBezTo>
                    <a:pt x="7046" y="2792"/>
                    <a:pt x="7339" y="3961"/>
                    <a:pt x="7217" y="4619"/>
                  </a:cubicBezTo>
                  <a:cubicBezTo>
                    <a:pt x="7130" y="5088"/>
                    <a:pt x="6944" y="5375"/>
                    <a:pt x="6846" y="5498"/>
                  </a:cubicBezTo>
                  <a:cubicBezTo>
                    <a:pt x="6804" y="5321"/>
                    <a:pt x="6731" y="5151"/>
                    <a:pt x="6627" y="5000"/>
                  </a:cubicBezTo>
                  <a:cubicBezTo>
                    <a:pt x="6457" y="4780"/>
                    <a:pt x="6009" y="3787"/>
                    <a:pt x="6004" y="3778"/>
                  </a:cubicBezTo>
                  <a:cubicBezTo>
                    <a:pt x="6000" y="3765"/>
                    <a:pt x="5986" y="3754"/>
                    <a:pt x="5972" y="3750"/>
                  </a:cubicBezTo>
                  <a:cubicBezTo>
                    <a:pt x="5967" y="3748"/>
                    <a:pt x="5962" y="3747"/>
                    <a:pt x="5958" y="3747"/>
                  </a:cubicBezTo>
                  <a:cubicBezTo>
                    <a:pt x="5948" y="3747"/>
                    <a:pt x="5938" y="3751"/>
                    <a:pt x="5929" y="3757"/>
                  </a:cubicBezTo>
                  <a:cubicBezTo>
                    <a:pt x="5919" y="3765"/>
                    <a:pt x="4866" y="4543"/>
                    <a:pt x="4367" y="4992"/>
                  </a:cubicBezTo>
                  <a:cubicBezTo>
                    <a:pt x="4193" y="5150"/>
                    <a:pt x="4114" y="5174"/>
                    <a:pt x="4084" y="5174"/>
                  </a:cubicBezTo>
                  <a:cubicBezTo>
                    <a:pt x="4077" y="5174"/>
                    <a:pt x="4073" y="5173"/>
                    <a:pt x="4071" y="5172"/>
                  </a:cubicBezTo>
                  <a:cubicBezTo>
                    <a:pt x="4047" y="5163"/>
                    <a:pt x="4037" y="5106"/>
                    <a:pt x="4029" y="5069"/>
                  </a:cubicBezTo>
                  <a:cubicBezTo>
                    <a:pt x="4020" y="5020"/>
                    <a:pt x="4010" y="4954"/>
                    <a:pt x="3947" y="4954"/>
                  </a:cubicBezTo>
                  <a:cubicBezTo>
                    <a:pt x="3903" y="4954"/>
                    <a:pt x="3804" y="5017"/>
                    <a:pt x="3322" y="5364"/>
                  </a:cubicBezTo>
                  <a:cubicBezTo>
                    <a:pt x="3039" y="5570"/>
                    <a:pt x="2716" y="5803"/>
                    <a:pt x="2592" y="5863"/>
                  </a:cubicBezTo>
                  <a:cubicBezTo>
                    <a:pt x="2576" y="5872"/>
                    <a:pt x="2566" y="5875"/>
                    <a:pt x="2560" y="5876"/>
                  </a:cubicBezTo>
                  <a:cubicBezTo>
                    <a:pt x="2551" y="5828"/>
                    <a:pt x="2606" y="5661"/>
                    <a:pt x="2685" y="5504"/>
                  </a:cubicBezTo>
                  <a:cubicBezTo>
                    <a:pt x="2694" y="5484"/>
                    <a:pt x="2691" y="5458"/>
                    <a:pt x="2672" y="5443"/>
                  </a:cubicBezTo>
                  <a:cubicBezTo>
                    <a:pt x="2663" y="5435"/>
                    <a:pt x="2651" y="5431"/>
                    <a:pt x="2639" y="5431"/>
                  </a:cubicBezTo>
                  <a:cubicBezTo>
                    <a:pt x="2629" y="5431"/>
                    <a:pt x="2618" y="5435"/>
                    <a:pt x="2610" y="5442"/>
                  </a:cubicBezTo>
                  <a:cubicBezTo>
                    <a:pt x="2407" y="5590"/>
                    <a:pt x="2217" y="5761"/>
                    <a:pt x="2046" y="5953"/>
                  </a:cubicBezTo>
                  <a:cubicBezTo>
                    <a:pt x="1947" y="6089"/>
                    <a:pt x="1979" y="6273"/>
                    <a:pt x="2001" y="6395"/>
                  </a:cubicBezTo>
                  <a:cubicBezTo>
                    <a:pt x="2006" y="6417"/>
                    <a:pt x="2010" y="6445"/>
                    <a:pt x="2013" y="6467"/>
                  </a:cubicBezTo>
                  <a:cubicBezTo>
                    <a:pt x="1913" y="6366"/>
                    <a:pt x="1701" y="5938"/>
                    <a:pt x="1657" y="5673"/>
                  </a:cubicBezTo>
                  <a:cubicBezTo>
                    <a:pt x="1589" y="5294"/>
                    <a:pt x="1441" y="4941"/>
                    <a:pt x="1220" y="4619"/>
                  </a:cubicBezTo>
                  <a:cubicBezTo>
                    <a:pt x="1136" y="4515"/>
                    <a:pt x="856" y="4030"/>
                    <a:pt x="696" y="3400"/>
                  </a:cubicBezTo>
                  <a:cubicBezTo>
                    <a:pt x="562" y="2870"/>
                    <a:pt x="482" y="2110"/>
                    <a:pt x="873" y="1485"/>
                  </a:cubicBezTo>
                  <a:cubicBezTo>
                    <a:pt x="1606" y="314"/>
                    <a:pt x="3306" y="179"/>
                    <a:pt x="3323" y="176"/>
                  </a:cubicBezTo>
                  <a:lnTo>
                    <a:pt x="3328" y="176"/>
                  </a:lnTo>
                  <a:cubicBezTo>
                    <a:pt x="3547" y="138"/>
                    <a:pt x="3802" y="116"/>
                    <a:pt x="4075" y="116"/>
                  </a:cubicBezTo>
                  <a:close/>
                  <a:moveTo>
                    <a:pt x="4161" y="1"/>
                  </a:moveTo>
                  <a:cubicBezTo>
                    <a:pt x="3901" y="1"/>
                    <a:pt x="3617" y="23"/>
                    <a:pt x="3312" y="77"/>
                  </a:cubicBezTo>
                  <a:cubicBezTo>
                    <a:pt x="3232" y="85"/>
                    <a:pt x="1533" y="241"/>
                    <a:pt x="789" y="1433"/>
                  </a:cubicBezTo>
                  <a:cubicBezTo>
                    <a:pt x="0" y="2696"/>
                    <a:pt x="976" y="4475"/>
                    <a:pt x="1142" y="4681"/>
                  </a:cubicBezTo>
                  <a:cubicBezTo>
                    <a:pt x="1351" y="4985"/>
                    <a:pt x="1493" y="5325"/>
                    <a:pt x="1559" y="5691"/>
                  </a:cubicBezTo>
                  <a:cubicBezTo>
                    <a:pt x="1604" y="5957"/>
                    <a:pt x="1881" y="6587"/>
                    <a:pt x="2037" y="6587"/>
                  </a:cubicBezTo>
                  <a:cubicBezTo>
                    <a:pt x="2060" y="6587"/>
                    <a:pt x="2081" y="6578"/>
                    <a:pt x="2096" y="6556"/>
                  </a:cubicBezTo>
                  <a:cubicBezTo>
                    <a:pt x="2127" y="6517"/>
                    <a:pt x="2118" y="6460"/>
                    <a:pt x="2102" y="6372"/>
                  </a:cubicBezTo>
                  <a:cubicBezTo>
                    <a:pt x="2081" y="6261"/>
                    <a:pt x="2053" y="6108"/>
                    <a:pt x="2125" y="6012"/>
                  </a:cubicBezTo>
                  <a:cubicBezTo>
                    <a:pt x="2245" y="5879"/>
                    <a:pt x="2376" y="5754"/>
                    <a:pt x="2514" y="5641"/>
                  </a:cubicBezTo>
                  <a:lnTo>
                    <a:pt x="2514" y="5641"/>
                  </a:lnTo>
                  <a:cubicBezTo>
                    <a:pt x="2466" y="5766"/>
                    <a:pt x="2436" y="5894"/>
                    <a:pt x="2489" y="5949"/>
                  </a:cubicBezTo>
                  <a:cubicBezTo>
                    <a:pt x="2507" y="5965"/>
                    <a:pt x="2529" y="5974"/>
                    <a:pt x="2555" y="5974"/>
                  </a:cubicBezTo>
                  <a:cubicBezTo>
                    <a:pt x="2580" y="5974"/>
                    <a:pt x="2608" y="5966"/>
                    <a:pt x="2640" y="5950"/>
                  </a:cubicBezTo>
                  <a:cubicBezTo>
                    <a:pt x="2768" y="5885"/>
                    <a:pt x="3080" y="5661"/>
                    <a:pt x="3382" y="5443"/>
                  </a:cubicBezTo>
                  <a:cubicBezTo>
                    <a:pt x="3592" y="5293"/>
                    <a:pt x="3847" y="5109"/>
                    <a:pt x="3928" y="5061"/>
                  </a:cubicBezTo>
                  <a:cubicBezTo>
                    <a:pt x="3929" y="5069"/>
                    <a:pt x="3929" y="5076"/>
                    <a:pt x="3931" y="5084"/>
                  </a:cubicBezTo>
                  <a:cubicBezTo>
                    <a:pt x="3942" y="5145"/>
                    <a:pt x="3959" y="5237"/>
                    <a:pt x="4038" y="5265"/>
                  </a:cubicBezTo>
                  <a:cubicBezTo>
                    <a:pt x="4052" y="5269"/>
                    <a:pt x="4066" y="5272"/>
                    <a:pt x="4081" y="5272"/>
                  </a:cubicBezTo>
                  <a:cubicBezTo>
                    <a:pt x="4164" y="5272"/>
                    <a:pt x="4275" y="5205"/>
                    <a:pt x="4433" y="5064"/>
                  </a:cubicBezTo>
                  <a:cubicBezTo>
                    <a:pt x="4866" y="4674"/>
                    <a:pt x="5723" y="4033"/>
                    <a:pt x="5939" y="3872"/>
                  </a:cubicBezTo>
                  <a:cubicBezTo>
                    <a:pt x="6038" y="4092"/>
                    <a:pt x="6392" y="4858"/>
                    <a:pt x="6545" y="5054"/>
                  </a:cubicBezTo>
                  <a:cubicBezTo>
                    <a:pt x="6655" y="5222"/>
                    <a:pt x="6731" y="5414"/>
                    <a:pt x="6762" y="5613"/>
                  </a:cubicBezTo>
                  <a:cubicBezTo>
                    <a:pt x="6766" y="5632"/>
                    <a:pt x="6776" y="5648"/>
                    <a:pt x="6796" y="5654"/>
                  </a:cubicBezTo>
                  <a:cubicBezTo>
                    <a:pt x="6801" y="5655"/>
                    <a:pt x="6806" y="5656"/>
                    <a:pt x="6811" y="5656"/>
                  </a:cubicBezTo>
                  <a:cubicBezTo>
                    <a:pt x="6824" y="5656"/>
                    <a:pt x="6838" y="5652"/>
                    <a:pt x="6847" y="5642"/>
                  </a:cubicBezTo>
                  <a:cubicBezTo>
                    <a:pt x="6862" y="5629"/>
                    <a:pt x="7188" y="5322"/>
                    <a:pt x="7314" y="4634"/>
                  </a:cubicBezTo>
                  <a:cubicBezTo>
                    <a:pt x="7432" y="3990"/>
                    <a:pt x="7180" y="2923"/>
                    <a:pt x="7142" y="2770"/>
                  </a:cubicBezTo>
                  <a:cubicBezTo>
                    <a:pt x="7180" y="2677"/>
                    <a:pt x="7332" y="2224"/>
                    <a:pt x="7009" y="1488"/>
                  </a:cubicBezTo>
                  <a:cubicBezTo>
                    <a:pt x="6812" y="1037"/>
                    <a:pt x="6349" y="608"/>
                    <a:pt x="5774" y="338"/>
                  </a:cubicBezTo>
                  <a:cubicBezTo>
                    <a:pt x="5412" y="170"/>
                    <a:pt x="4872" y="1"/>
                    <a:pt x="4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>
              <a:extLst>
                <a:ext uri="{FF2B5EF4-FFF2-40B4-BE49-F238E27FC236}">
                  <a16:creationId xmlns:a16="http://schemas.microsoft.com/office/drawing/2014/main" id="{39C96DEC-8A05-40CE-AA30-0725B4E17222}"/>
                </a:ext>
              </a:extLst>
            </p:cNvPr>
            <p:cNvSpPr/>
            <p:nvPr/>
          </p:nvSpPr>
          <p:spPr>
            <a:xfrm>
              <a:off x="5068300" y="2219139"/>
              <a:ext cx="130933" cy="143305"/>
            </a:xfrm>
            <a:custGeom>
              <a:avLst/>
              <a:gdLst/>
              <a:ahLst/>
              <a:cxnLst/>
              <a:rect l="l" t="t" r="r" b="b"/>
              <a:pathLst>
                <a:path w="1525" h="1669" extrusionOk="0">
                  <a:moveTo>
                    <a:pt x="1467" y="1"/>
                  </a:moveTo>
                  <a:cubicBezTo>
                    <a:pt x="1452" y="1"/>
                    <a:pt x="1437" y="8"/>
                    <a:pt x="1428" y="21"/>
                  </a:cubicBezTo>
                  <a:cubicBezTo>
                    <a:pt x="1289" y="211"/>
                    <a:pt x="1145" y="394"/>
                    <a:pt x="997" y="563"/>
                  </a:cubicBezTo>
                  <a:cubicBezTo>
                    <a:pt x="692" y="917"/>
                    <a:pt x="363" y="1259"/>
                    <a:pt x="22" y="1580"/>
                  </a:cubicBezTo>
                  <a:cubicBezTo>
                    <a:pt x="1" y="1601"/>
                    <a:pt x="1" y="1632"/>
                    <a:pt x="20" y="1652"/>
                  </a:cubicBezTo>
                  <a:cubicBezTo>
                    <a:pt x="29" y="1663"/>
                    <a:pt x="44" y="1668"/>
                    <a:pt x="57" y="1668"/>
                  </a:cubicBezTo>
                  <a:cubicBezTo>
                    <a:pt x="69" y="1668"/>
                    <a:pt x="81" y="1664"/>
                    <a:pt x="89" y="1654"/>
                  </a:cubicBezTo>
                  <a:cubicBezTo>
                    <a:pt x="434" y="1329"/>
                    <a:pt x="766" y="985"/>
                    <a:pt x="1074" y="628"/>
                  </a:cubicBezTo>
                  <a:cubicBezTo>
                    <a:pt x="1223" y="454"/>
                    <a:pt x="1369" y="271"/>
                    <a:pt x="1509" y="80"/>
                  </a:cubicBezTo>
                  <a:cubicBezTo>
                    <a:pt x="1525" y="58"/>
                    <a:pt x="1519" y="27"/>
                    <a:pt x="1497" y="10"/>
                  </a:cubicBezTo>
                  <a:cubicBezTo>
                    <a:pt x="1488" y="4"/>
                    <a:pt x="1477" y="1"/>
                    <a:pt x="1467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>
              <a:extLst>
                <a:ext uri="{FF2B5EF4-FFF2-40B4-BE49-F238E27FC236}">
                  <a16:creationId xmlns:a16="http://schemas.microsoft.com/office/drawing/2014/main" id="{E3F30675-7637-9242-6619-1530660E8333}"/>
                </a:ext>
              </a:extLst>
            </p:cNvPr>
            <p:cNvSpPr/>
            <p:nvPr/>
          </p:nvSpPr>
          <p:spPr>
            <a:xfrm>
              <a:off x="5208763" y="2164188"/>
              <a:ext cx="27303" cy="36062"/>
            </a:xfrm>
            <a:custGeom>
              <a:avLst/>
              <a:gdLst/>
              <a:ahLst/>
              <a:cxnLst/>
              <a:rect l="l" t="t" r="r" b="b"/>
              <a:pathLst>
                <a:path w="318" h="420" extrusionOk="0">
                  <a:moveTo>
                    <a:pt x="259" y="1"/>
                  </a:moveTo>
                  <a:cubicBezTo>
                    <a:pt x="242" y="1"/>
                    <a:pt x="225" y="10"/>
                    <a:pt x="216" y="26"/>
                  </a:cubicBezTo>
                  <a:cubicBezTo>
                    <a:pt x="216" y="26"/>
                    <a:pt x="144" y="149"/>
                    <a:pt x="17" y="340"/>
                  </a:cubicBezTo>
                  <a:cubicBezTo>
                    <a:pt x="1" y="363"/>
                    <a:pt x="8" y="394"/>
                    <a:pt x="30" y="409"/>
                  </a:cubicBezTo>
                  <a:cubicBezTo>
                    <a:pt x="38" y="415"/>
                    <a:pt x="49" y="419"/>
                    <a:pt x="58" y="419"/>
                  </a:cubicBezTo>
                  <a:cubicBezTo>
                    <a:pt x="74" y="419"/>
                    <a:pt x="89" y="412"/>
                    <a:pt x="101" y="397"/>
                  </a:cubicBezTo>
                  <a:cubicBezTo>
                    <a:pt x="231" y="202"/>
                    <a:pt x="300" y="82"/>
                    <a:pt x="303" y="76"/>
                  </a:cubicBezTo>
                  <a:cubicBezTo>
                    <a:pt x="318" y="52"/>
                    <a:pt x="309" y="21"/>
                    <a:pt x="285" y="8"/>
                  </a:cubicBezTo>
                  <a:cubicBezTo>
                    <a:pt x="277" y="3"/>
                    <a:pt x="268" y="1"/>
                    <a:pt x="259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>
              <a:extLst>
                <a:ext uri="{FF2B5EF4-FFF2-40B4-BE49-F238E27FC236}">
                  <a16:creationId xmlns:a16="http://schemas.microsoft.com/office/drawing/2014/main" id="{1A7648A1-9888-EA33-5F7B-FC371FDA16D9}"/>
                </a:ext>
              </a:extLst>
            </p:cNvPr>
            <p:cNvSpPr/>
            <p:nvPr/>
          </p:nvSpPr>
          <p:spPr>
            <a:xfrm>
              <a:off x="4980554" y="2245069"/>
              <a:ext cx="118655" cy="128021"/>
            </a:xfrm>
            <a:custGeom>
              <a:avLst/>
              <a:gdLst/>
              <a:ahLst/>
              <a:cxnLst/>
              <a:rect l="l" t="t" r="r" b="b"/>
              <a:pathLst>
                <a:path w="1382" h="1491" extrusionOk="0">
                  <a:moveTo>
                    <a:pt x="1323" y="1"/>
                  </a:moveTo>
                  <a:cubicBezTo>
                    <a:pt x="1308" y="1"/>
                    <a:pt x="1292" y="8"/>
                    <a:pt x="1282" y="22"/>
                  </a:cubicBezTo>
                  <a:cubicBezTo>
                    <a:pt x="1275" y="31"/>
                    <a:pt x="625" y="921"/>
                    <a:pt x="24" y="1402"/>
                  </a:cubicBezTo>
                  <a:cubicBezTo>
                    <a:pt x="5" y="1418"/>
                    <a:pt x="0" y="1449"/>
                    <a:pt x="18" y="1471"/>
                  </a:cubicBezTo>
                  <a:cubicBezTo>
                    <a:pt x="27" y="1484"/>
                    <a:pt x="41" y="1490"/>
                    <a:pt x="56" y="1490"/>
                  </a:cubicBezTo>
                  <a:cubicBezTo>
                    <a:pt x="66" y="1490"/>
                    <a:pt x="78" y="1486"/>
                    <a:pt x="87" y="1478"/>
                  </a:cubicBezTo>
                  <a:cubicBezTo>
                    <a:pt x="699" y="991"/>
                    <a:pt x="1356" y="90"/>
                    <a:pt x="1363" y="81"/>
                  </a:cubicBezTo>
                  <a:cubicBezTo>
                    <a:pt x="1381" y="59"/>
                    <a:pt x="1375" y="27"/>
                    <a:pt x="1353" y="11"/>
                  </a:cubicBezTo>
                  <a:cubicBezTo>
                    <a:pt x="1344" y="4"/>
                    <a:pt x="1334" y="1"/>
                    <a:pt x="1323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>
              <a:extLst>
                <a:ext uri="{FF2B5EF4-FFF2-40B4-BE49-F238E27FC236}">
                  <a16:creationId xmlns:a16="http://schemas.microsoft.com/office/drawing/2014/main" id="{F3915CFF-CCA6-4EAA-324C-EC992FB23FE2}"/>
                </a:ext>
              </a:extLst>
            </p:cNvPr>
            <p:cNvSpPr/>
            <p:nvPr/>
          </p:nvSpPr>
          <p:spPr>
            <a:xfrm>
              <a:off x="4822749" y="2428555"/>
              <a:ext cx="27045" cy="18031"/>
            </a:xfrm>
            <a:custGeom>
              <a:avLst/>
              <a:gdLst/>
              <a:ahLst/>
              <a:cxnLst/>
              <a:rect l="l" t="t" r="r" b="b"/>
              <a:pathLst>
                <a:path w="315" h="210" extrusionOk="0">
                  <a:moveTo>
                    <a:pt x="257" y="0"/>
                  </a:moveTo>
                  <a:cubicBezTo>
                    <a:pt x="248" y="0"/>
                    <a:pt x="240" y="3"/>
                    <a:pt x="232" y="8"/>
                  </a:cubicBezTo>
                  <a:cubicBezTo>
                    <a:pt x="165" y="46"/>
                    <a:pt x="98" y="83"/>
                    <a:pt x="34" y="114"/>
                  </a:cubicBezTo>
                  <a:cubicBezTo>
                    <a:pt x="11" y="127"/>
                    <a:pt x="0" y="156"/>
                    <a:pt x="14" y="181"/>
                  </a:cubicBezTo>
                  <a:cubicBezTo>
                    <a:pt x="23" y="199"/>
                    <a:pt x="40" y="209"/>
                    <a:pt x="59" y="209"/>
                  </a:cubicBezTo>
                  <a:cubicBezTo>
                    <a:pt x="67" y="209"/>
                    <a:pt x="74" y="208"/>
                    <a:pt x="77" y="207"/>
                  </a:cubicBezTo>
                  <a:cubicBezTo>
                    <a:pt x="143" y="173"/>
                    <a:pt x="211" y="136"/>
                    <a:pt x="282" y="93"/>
                  </a:cubicBezTo>
                  <a:cubicBezTo>
                    <a:pt x="305" y="81"/>
                    <a:pt x="314" y="49"/>
                    <a:pt x="300" y="25"/>
                  </a:cubicBezTo>
                  <a:cubicBezTo>
                    <a:pt x="292" y="10"/>
                    <a:pt x="275" y="0"/>
                    <a:pt x="257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>
              <a:extLst>
                <a:ext uri="{FF2B5EF4-FFF2-40B4-BE49-F238E27FC236}">
                  <a16:creationId xmlns:a16="http://schemas.microsoft.com/office/drawing/2014/main" id="{E6CA97B1-CF75-B64F-1612-78BB688C4ED1}"/>
                </a:ext>
              </a:extLst>
            </p:cNvPr>
            <p:cNvSpPr/>
            <p:nvPr/>
          </p:nvSpPr>
          <p:spPr>
            <a:xfrm>
              <a:off x="4877869" y="2308263"/>
              <a:ext cx="108953" cy="102348"/>
            </a:xfrm>
            <a:custGeom>
              <a:avLst/>
              <a:gdLst/>
              <a:ahLst/>
              <a:cxnLst/>
              <a:rect l="l" t="t" r="r" b="b"/>
              <a:pathLst>
                <a:path w="1269" h="1192" extrusionOk="0">
                  <a:moveTo>
                    <a:pt x="1212" y="1"/>
                  </a:moveTo>
                  <a:cubicBezTo>
                    <a:pt x="1198" y="1"/>
                    <a:pt x="1184" y="6"/>
                    <a:pt x="1174" y="17"/>
                  </a:cubicBezTo>
                  <a:cubicBezTo>
                    <a:pt x="820" y="405"/>
                    <a:pt x="434" y="772"/>
                    <a:pt x="26" y="1104"/>
                  </a:cubicBezTo>
                  <a:cubicBezTo>
                    <a:pt x="4" y="1120"/>
                    <a:pt x="1" y="1152"/>
                    <a:pt x="19" y="1174"/>
                  </a:cubicBezTo>
                  <a:cubicBezTo>
                    <a:pt x="29" y="1188"/>
                    <a:pt x="44" y="1192"/>
                    <a:pt x="58" y="1192"/>
                  </a:cubicBezTo>
                  <a:cubicBezTo>
                    <a:pt x="69" y="1192"/>
                    <a:pt x="81" y="1189"/>
                    <a:pt x="91" y="1183"/>
                  </a:cubicBezTo>
                  <a:cubicBezTo>
                    <a:pt x="504" y="849"/>
                    <a:pt x="893" y="477"/>
                    <a:pt x="1249" y="85"/>
                  </a:cubicBezTo>
                  <a:cubicBezTo>
                    <a:pt x="1268" y="63"/>
                    <a:pt x="1267" y="32"/>
                    <a:pt x="1246" y="13"/>
                  </a:cubicBezTo>
                  <a:cubicBezTo>
                    <a:pt x="1236" y="5"/>
                    <a:pt x="1224" y="1"/>
                    <a:pt x="1212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>
              <a:extLst>
                <a:ext uri="{FF2B5EF4-FFF2-40B4-BE49-F238E27FC236}">
                  <a16:creationId xmlns:a16="http://schemas.microsoft.com/office/drawing/2014/main" id="{ECC19496-B102-9694-06D7-9ECF5C480386}"/>
                </a:ext>
              </a:extLst>
            </p:cNvPr>
            <p:cNvSpPr/>
            <p:nvPr/>
          </p:nvSpPr>
          <p:spPr>
            <a:xfrm>
              <a:off x="5187642" y="2227382"/>
              <a:ext cx="72635" cy="75473"/>
            </a:xfrm>
            <a:custGeom>
              <a:avLst/>
              <a:gdLst/>
              <a:ahLst/>
              <a:cxnLst/>
              <a:rect l="l" t="t" r="r" b="b"/>
              <a:pathLst>
                <a:path w="846" h="879" extrusionOk="0">
                  <a:moveTo>
                    <a:pt x="790" y="0"/>
                  </a:moveTo>
                  <a:cubicBezTo>
                    <a:pt x="777" y="0"/>
                    <a:pt x="763" y="5"/>
                    <a:pt x="754" y="16"/>
                  </a:cubicBezTo>
                  <a:lnTo>
                    <a:pt x="18" y="793"/>
                  </a:lnTo>
                  <a:cubicBezTo>
                    <a:pt x="1" y="813"/>
                    <a:pt x="1" y="846"/>
                    <a:pt x="20" y="865"/>
                  </a:cubicBezTo>
                  <a:cubicBezTo>
                    <a:pt x="32" y="874"/>
                    <a:pt x="42" y="878"/>
                    <a:pt x="55" y="878"/>
                  </a:cubicBezTo>
                  <a:cubicBezTo>
                    <a:pt x="68" y="878"/>
                    <a:pt x="83" y="872"/>
                    <a:pt x="92" y="864"/>
                  </a:cubicBezTo>
                  <a:lnTo>
                    <a:pt x="827" y="85"/>
                  </a:lnTo>
                  <a:cubicBezTo>
                    <a:pt x="845" y="65"/>
                    <a:pt x="845" y="32"/>
                    <a:pt x="825" y="13"/>
                  </a:cubicBezTo>
                  <a:cubicBezTo>
                    <a:pt x="815" y="5"/>
                    <a:pt x="803" y="0"/>
                    <a:pt x="790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>
              <a:extLst>
                <a:ext uri="{FF2B5EF4-FFF2-40B4-BE49-F238E27FC236}">
                  <a16:creationId xmlns:a16="http://schemas.microsoft.com/office/drawing/2014/main" id="{9211C3EE-7AAF-7979-DA7E-C7AEDE9BB8A9}"/>
                </a:ext>
              </a:extLst>
            </p:cNvPr>
            <p:cNvSpPr/>
            <p:nvPr/>
          </p:nvSpPr>
          <p:spPr>
            <a:xfrm>
              <a:off x="4847390" y="3049160"/>
              <a:ext cx="487155" cy="381916"/>
            </a:xfrm>
            <a:custGeom>
              <a:avLst/>
              <a:gdLst/>
              <a:ahLst/>
              <a:cxnLst/>
              <a:rect l="l" t="t" r="r" b="b"/>
              <a:pathLst>
                <a:path w="5674" h="4448" extrusionOk="0">
                  <a:moveTo>
                    <a:pt x="5327" y="0"/>
                  </a:moveTo>
                  <a:cubicBezTo>
                    <a:pt x="4660" y="0"/>
                    <a:pt x="2709" y="221"/>
                    <a:pt x="2493" y="455"/>
                  </a:cubicBezTo>
                  <a:cubicBezTo>
                    <a:pt x="2239" y="732"/>
                    <a:pt x="1043" y="2642"/>
                    <a:pt x="1043" y="2642"/>
                  </a:cubicBezTo>
                  <a:lnTo>
                    <a:pt x="1" y="3228"/>
                  </a:lnTo>
                  <a:lnTo>
                    <a:pt x="209" y="4447"/>
                  </a:lnTo>
                  <a:lnTo>
                    <a:pt x="1200" y="3327"/>
                  </a:lnTo>
                  <a:cubicBezTo>
                    <a:pt x="1321" y="3317"/>
                    <a:pt x="1441" y="3292"/>
                    <a:pt x="1557" y="3252"/>
                  </a:cubicBezTo>
                  <a:cubicBezTo>
                    <a:pt x="1812" y="3177"/>
                    <a:pt x="2169" y="2624"/>
                    <a:pt x="2169" y="2624"/>
                  </a:cubicBezTo>
                  <a:cubicBezTo>
                    <a:pt x="2231" y="2644"/>
                    <a:pt x="2296" y="2654"/>
                    <a:pt x="2360" y="2654"/>
                  </a:cubicBezTo>
                  <a:cubicBezTo>
                    <a:pt x="2432" y="2654"/>
                    <a:pt x="2503" y="2642"/>
                    <a:pt x="2571" y="2617"/>
                  </a:cubicBezTo>
                  <a:cubicBezTo>
                    <a:pt x="2824" y="2540"/>
                    <a:pt x="3206" y="1853"/>
                    <a:pt x="3206" y="1853"/>
                  </a:cubicBezTo>
                  <a:cubicBezTo>
                    <a:pt x="3206" y="1853"/>
                    <a:pt x="3687" y="1777"/>
                    <a:pt x="3919" y="1727"/>
                  </a:cubicBezTo>
                  <a:cubicBezTo>
                    <a:pt x="4151" y="1677"/>
                    <a:pt x="4401" y="1604"/>
                    <a:pt x="4553" y="1401"/>
                  </a:cubicBezTo>
                  <a:cubicBezTo>
                    <a:pt x="4688" y="1218"/>
                    <a:pt x="4652" y="1117"/>
                    <a:pt x="4479" y="1117"/>
                  </a:cubicBezTo>
                  <a:cubicBezTo>
                    <a:pt x="4459" y="1117"/>
                    <a:pt x="4437" y="1118"/>
                    <a:pt x="4413" y="1121"/>
                  </a:cubicBezTo>
                  <a:cubicBezTo>
                    <a:pt x="4185" y="1146"/>
                    <a:pt x="3333" y="1423"/>
                    <a:pt x="3333" y="1423"/>
                  </a:cubicBezTo>
                  <a:cubicBezTo>
                    <a:pt x="3333" y="1423"/>
                    <a:pt x="3486" y="863"/>
                    <a:pt x="3588" y="735"/>
                  </a:cubicBezTo>
                  <a:cubicBezTo>
                    <a:pt x="3688" y="608"/>
                    <a:pt x="4683" y="586"/>
                    <a:pt x="4988" y="455"/>
                  </a:cubicBezTo>
                  <a:cubicBezTo>
                    <a:pt x="5292" y="325"/>
                    <a:pt x="5673" y="123"/>
                    <a:pt x="5545" y="23"/>
                  </a:cubicBezTo>
                  <a:cubicBezTo>
                    <a:pt x="5526" y="8"/>
                    <a:pt x="5447" y="0"/>
                    <a:pt x="5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>
              <a:extLst>
                <a:ext uri="{FF2B5EF4-FFF2-40B4-BE49-F238E27FC236}">
                  <a16:creationId xmlns:a16="http://schemas.microsoft.com/office/drawing/2014/main" id="{C857E187-4B27-13E4-3085-F9DD708B7949}"/>
                </a:ext>
              </a:extLst>
            </p:cNvPr>
            <p:cNvSpPr/>
            <p:nvPr/>
          </p:nvSpPr>
          <p:spPr>
            <a:xfrm>
              <a:off x="4843011" y="3044609"/>
              <a:ext cx="487499" cy="390846"/>
            </a:xfrm>
            <a:custGeom>
              <a:avLst/>
              <a:gdLst/>
              <a:ahLst/>
              <a:cxnLst/>
              <a:rect l="l" t="t" r="r" b="b"/>
              <a:pathLst>
                <a:path w="5678" h="4552" extrusionOk="0">
                  <a:moveTo>
                    <a:pt x="5411" y="111"/>
                  </a:moveTo>
                  <a:cubicBezTo>
                    <a:pt x="5494" y="111"/>
                    <a:pt x="5548" y="115"/>
                    <a:pt x="5565" y="123"/>
                  </a:cubicBezTo>
                  <a:cubicBezTo>
                    <a:pt x="5571" y="144"/>
                    <a:pt x="5490" y="259"/>
                    <a:pt x="5012" y="464"/>
                  </a:cubicBezTo>
                  <a:cubicBezTo>
                    <a:pt x="4874" y="523"/>
                    <a:pt x="4582" y="559"/>
                    <a:pt x="4298" y="595"/>
                  </a:cubicBezTo>
                  <a:cubicBezTo>
                    <a:pt x="3891" y="645"/>
                    <a:pt x="3657" y="677"/>
                    <a:pt x="3595" y="757"/>
                  </a:cubicBezTo>
                  <a:cubicBezTo>
                    <a:pt x="3489" y="888"/>
                    <a:pt x="3347" y="1404"/>
                    <a:pt x="3331" y="1463"/>
                  </a:cubicBezTo>
                  <a:cubicBezTo>
                    <a:pt x="3326" y="1480"/>
                    <a:pt x="3332" y="1500"/>
                    <a:pt x="3346" y="1511"/>
                  </a:cubicBezTo>
                  <a:cubicBezTo>
                    <a:pt x="3355" y="1521"/>
                    <a:pt x="3367" y="1526"/>
                    <a:pt x="3379" y="1526"/>
                  </a:cubicBezTo>
                  <a:cubicBezTo>
                    <a:pt x="3385" y="1526"/>
                    <a:pt x="3390" y="1525"/>
                    <a:pt x="3396" y="1523"/>
                  </a:cubicBezTo>
                  <a:cubicBezTo>
                    <a:pt x="3405" y="1519"/>
                    <a:pt x="4245" y="1246"/>
                    <a:pt x="4466" y="1223"/>
                  </a:cubicBezTo>
                  <a:cubicBezTo>
                    <a:pt x="4487" y="1220"/>
                    <a:pt x="4507" y="1219"/>
                    <a:pt x="4524" y="1219"/>
                  </a:cubicBezTo>
                  <a:cubicBezTo>
                    <a:pt x="4586" y="1219"/>
                    <a:pt x="4618" y="1233"/>
                    <a:pt x="4628" y="1249"/>
                  </a:cubicBezTo>
                  <a:cubicBezTo>
                    <a:pt x="4641" y="1271"/>
                    <a:pt x="4629" y="1327"/>
                    <a:pt x="4560" y="1422"/>
                  </a:cubicBezTo>
                  <a:cubicBezTo>
                    <a:pt x="4416" y="1618"/>
                    <a:pt x="4172" y="1684"/>
                    <a:pt x="3956" y="1730"/>
                  </a:cubicBezTo>
                  <a:cubicBezTo>
                    <a:pt x="3729" y="1780"/>
                    <a:pt x="3251" y="1856"/>
                    <a:pt x="3245" y="1856"/>
                  </a:cubicBezTo>
                  <a:cubicBezTo>
                    <a:pt x="3229" y="1861"/>
                    <a:pt x="3216" y="1870"/>
                    <a:pt x="3209" y="1883"/>
                  </a:cubicBezTo>
                  <a:cubicBezTo>
                    <a:pt x="3105" y="2069"/>
                    <a:pt x="2796" y="2564"/>
                    <a:pt x="2601" y="2623"/>
                  </a:cubicBezTo>
                  <a:cubicBezTo>
                    <a:pt x="2539" y="2646"/>
                    <a:pt x="2472" y="2658"/>
                    <a:pt x="2406" y="2658"/>
                  </a:cubicBezTo>
                  <a:cubicBezTo>
                    <a:pt x="2348" y="2658"/>
                    <a:pt x="2289" y="2649"/>
                    <a:pt x="2233" y="2630"/>
                  </a:cubicBezTo>
                  <a:cubicBezTo>
                    <a:pt x="2228" y="2628"/>
                    <a:pt x="2224" y="2628"/>
                    <a:pt x="2219" y="2628"/>
                  </a:cubicBezTo>
                  <a:cubicBezTo>
                    <a:pt x="2202" y="2628"/>
                    <a:pt x="2186" y="2637"/>
                    <a:pt x="2175" y="2651"/>
                  </a:cubicBezTo>
                  <a:cubicBezTo>
                    <a:pt x="2078" y="2799"/>
                    <a:pt x="1785" y="3200"/>
                    <a:pt x="1590" y="3259"/>
                  </a:cubicBezTo>
                  <a:cubicBezTo>
                    <a:pt x="1480" y="3298"/>
                    <a:pt x="1363" y="3323"/>
                    <a:pt x="1246" y="3333"/>
                  </a:cubicBezTo>
                  <a:cubicBezTo>
                    <a:pt x="1232" y="3333"/>
                    <a:pt x="1222" y="3340"/>
                    <a:pt x="1212" y="3349"/>
                  </a:cubicBezTo>
                  <a:lnTo>
                    <a:pt x="291" y="4390"/>
                  </a:lnTo>
                  <a:lnTo>
                    <a:pt x="106" y="3308"/>
                  </a:lnTo>
                  <a:lnTo>
                    <a:pt x="1113" y="2741"/>
                  </a:lnTo>
                  <a:cubicBezTo>
                    <a:pt x="1120" y="2738"/>
                    <a:pt x="1128" y="2732"/>
                    <a:pt x="1131" y="2724"/>
                  </a:cubicBezTo>
                  <a:cubicBezTo>
                    <a:pt x="1144" y="2704"/>
                    <a:pt x="2327" y="814"/>
                    <a:pt x="2575" y="543"/>
                  </a:cubicBezTo>
                  <a:cubicBezTo>
                    <a:pt x="2792" y="307"/>
                    <a:pt x="4822" y="111"/>
                    <a:pt x="5411" y="111"/>
                  </a:cubicBezTo>
                  <a:close/>
                  <a:moveTo>
                    <a:pt x="5336" y="1"/>
                  </a:moveTo>
                  <a:cubicBezTo>
                    <a:pt x="4594" y="1"/>
                    <a:pt x="2726" y="237"/>
                    <a:pt x="2509" y="474"/>
                  </a:cubicBezTo>
                  <a:cubicBezTo>
                    <a:pt x="2262" y="744"/>
                    <a:pt x="1167" y="2487"/>
                    <a:pt x="1061" y="2658"/>
                  </a:cubicBezTo>
                  <a:lnTo>
                    <a:pt x="30" y="3237"/>
                  </a:lnTo>
                  <a:cubicBezTo>
                    <a:pt x="9" y="3246"/>
                    <a:pt x="0" y="3268"/>
                    <a:pt x="3" y="3289"/>
                  </a:cubicBezTo>
                  <a:lnTo>
                    <a:pt x="212" y="4509"/>
                  </a:lnTo>
                  <a:cubicBezTo>
                    <a:pt x="214" y="4530"/>
                    <a:pt x="229" y="4544"/>
                    <a:pt x="246" y="4550"/>
                  </a:cubicBezTo>
                  <a:cubicBezTo>
                    <a:pt x="251" y="4552"/>
                    <a:pt x="254" y="4552"/>
                    <a:pt x="260" y="4552"/>
                  </a:cubicBezTo>
                  <a:cubicBezTo>
                    <a:pt x="274" y="4552"/>
                    <a:pt x="288" y="4546"/>
                    <a:pt x="298" y="4536"/>
                  </a:cubicBezTo>
                  <a:lnTo>
                    <a:pt x="1276" y="3430"/>
                  </a:lnTo>
                  <a:cubicBezTo>
                    <a:pt x="1394" y="3418"/>
                    <a:pt x="1512" y="3393"/>
                    <a:pt x="1623" y="3355"/>
                  </a:cubicBezTo>
                  <a:cubicBezTo>
                    <a:pt x="1859" y="3284"/>
                    <a:pt x="2161" y="2858"/>
                    <a:pt x="2242" y="2738"/>
                  </a:cubicBezTo>
                  <a:cubicBezTo>
                    <a:pt x="2298" y="2751"/>
                    <a:pt x="2355" y="2759"/>
                    <a:pt x="2412" y="2759"/>
                  </a:cubicBezTo>
                  <a:cubicBezTo>
                    <a:pt x="2489" y="2759"/>
                    <a:pt x="2566" y="2746"/>
                    <a:pt x="2638" y="2718"/>
                  </a:cubicBezTo>
                  <a:cubicBezTo>
                    <a:pt x="2887" y="2643"/>
                    <a:pt x="3214" y="2085"/>
                    <a:pt x="3290" y="1952"/>
                  </a:cubicBezTo>
                  <a:cubicBezTo>
                    <a:pt x="3390" y="1937"/>
                    <a:pt x="3780" y="1874"/>
                    <a:pt x="3981" y="1830"/>
                  </a:cubicBezTo>
                  <a:cubicBezTo>
                    <a:pt x="4231" y="1774"/>
                    <a:pt x="4485" y="1694"/>
                    <a:pt x="4644" y="1483"/>
                  </a:cubicBezTo>
                  <a:cubicBezTo>
                    <a:pt x="4732" y="1363"/>
                    <a:pt x="4759" y="1267"/>
                    <a:pt x="4719" y="1199"/>
                  </a:cubicBezTo>
                  <a:cubicBezTo>
                    <a:pt x="4689" y="1145"/>
                    <a:pt x="4626" y="1118"/>
                    <a:pt x="4530" y="1118"/>
                  </a:cubicBezTo>
                  <a:cubicBezTo>
                    <a:pt x="4508" y="1118"/>
                    <a:pt x="4485" y="1120"/>
                    <a:pt x="4460" y="1122"/>
                  </a:cubicBezTo>
                  <a:cubicBezTo>
                    <a:pt x="4270" y="1142"/>
                    <a:pt x="3686" y="1324"/>
                    <a:pt x="3459" y="1396"/>
                  </a:cubicBezTo>
                  <a:cubicBezTo>
                    <a:pt x="3512" y="1208"/>
                    <a:pt x="3612" y="897"/>
                    <a:pt x="3679" y="816"/>
                  </a:cubicBezTo>
                  <a:cubicBezTo>
                    <a:pt x="3720" y="766"/>
                    <a:pt x="4063" y="722"/>
                    <a:pt x="4315" y="691"/>
                  </a:cubicBezTo>
                  <a:cubicBezTo>
                    <a:pt x="4607" y="655"/>
                    <a:pt x="4908" y="617"/>
                    <a:pt x="5058" y="552"/>
                  </a:cubicBezTo>
                  <a:cubicBezTo>
                    <a:pt x="5452" y="383"/>
                    <a:pt x="5656" y="243"/>
                    <a:pt x="5673" y="135"/>
                  </a:cubicBezTo>
                  <a:cubicBezTo>
                    <a:pt x="5677" y="98"/>
                    <a:pt x="5662" y="61"/>
                    <a:pt x="5630" y="35"/>
                  </a:cubicBezTo>
                  <a:cubicBezTo>
                    <a:pt x="5600" y="11"/>
                    <a:pt x="549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>
              <a:extLst>
                <a:ext uri="{FF2B5EF4-FFF2-40B4-BE49-F238E27FC236}">
                  <a16:creationId xmlns:a16="http://schemas.microsoft.com/office/drawing/2014/main" id="{5AC9E8C2-FDAD-D822-C11E-E46338842A9B}"/>
                </a:ext>
              </a:extLst>
            </p:cNvPr>
            <p:cNvSpPr/>
            <p:nvPr/>
          </p:nvSpPr>
          <p:spPr>
            <a:xfrm>
              <a:off x="5038079" y="3047013"/>
              <a:ext cx="182533" cy="103121"/>
            </a:xfrm>
            <a:custGeom>
              <a:avLst/>
              <a:gdLst/>
              <a:ahLst/>
              <a:cxnLst/>
              <a:rect l="l" t="t" r="r" b="b"/>
              <a:pathLst>
                <a:path w="2126" h="1201" extrusionOk="0">
                  <a:moveTo>
                    <a:pt x="614" y="1"/>
                  </a:moveTo>
                  <a:cubicBezTo>
                    <a:pt x="439" y="1"/>
                    <a:pt x="285" y="19"/>
                    <a:pt x="220" y="70"/>
                  </a:cubicBezTo>
                  <a:cubicBezTo>
                    <a:pt x="49" y="203"/>
                    <a:pt x="1" y="1150"/>
                    <a:pt x="1" y="1150"/>
                  </a:cubicBezTo>
                  <a:lnTo>
                    <a:pt x="360" y="932"/>
                  </a:lnTo>
                  <a:lnTo>
                    <a:pt x="601" y="509"/>
                  </a:lnTo>
                  <a:lnTo>
                    <a:pt x="1386" y="635"/>
                  </a:lnTo>
                  <a:cubicBezTo>
                    <a:pt x="1386" y="635"/>
                    <a:pt x="1805" y="1198"/>
                    <a:pt x="1965" y="1200"/>
                  </a:cubicBezTo>
                  <a:cubicBezTo>
                    <a:pt x="1968" y="1201"/>
                    <a:pt x="1971" y="1201"/>
                    <a:pt x="1973" y="1201"/>
                  </a:cubicBezTo>
                  <a:cubicBezTo>
                    <a:pt x="2125" y="1201"/>
                    <a:pt x="2113" y="1073"/>
                    <a:pt x="2049" y="962"/>
                  </a:cubicBezTo>
                  <a:cubicBezTo>
                    <a:pt x="1984" y="847"/>
                    <a:pt x="1497" y="147"/>
                    <a:pt x="1346" y="88"/>
                  </a:cubicBezTo>
                  <a:cubicBezTo>
                    <a:pt x="1252" y="51"/>
                    <a:pt x="904" y="1"/>
                    <a:pt x="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>
              <a:extLst>
                <a:ext uri="{FF2B5EF4-FFF2-40B4-BE49-F238E27FC236}">
                  <a16:creationId xmlns:a16="http://schemas.microsoft.com/office/drawing/2014/main" id="{7D568925-FE07-66AA-59EA-5D36104AFDC6}"/>
                </a:ext>
              </a:extLst>
            </p:cNvPr>
            <p:cNvSpPr/>
            <p:nvPr/>
          </p:nvSpPr>
          <p:spPr>
            <a:xfrm>
              <a:off x="5033700" y="3043064"/>
              <a:ext cx="191033" cy="111364"/>
            </a:xfrm>
            <a:custGeom>
              <a:avLst/>
              <a:gdLst/>
              <a:ahLst/>
              <a:cxnLst/>
              <a:rect l="l" t="t" r="r" b="b"/>
              <a:pathLst>
                <a:path w="2225" h="1297" extrusionOk="0">
                  <a:moveTo>
                    <a:pt x="665" y="0"/>
                  </a:moveTo>
                  <a:cubicBezTo>
                    <a:pt x="480" y="0"/>
                    <a:pt x="314" y="20"/>
                    <a:pt x="240" y="78"/>
                  </a:cubicBezTo>
                  <a:cubicBezTo>
                    <a:pt x="62" y="218"/>
                    <a:pt x="10" y="1034"/>
                    <a:pt x="3" y="1196"/>
                  </a:cubicBezTo>
                  <a:cubicBezTo>
                    <a:pt x="0" y="1224"/>
                    <a:pt x="22" y="1248"/>
                    <a:pt x="50" y="1249"/>
                  </a:cubicBezTo>
                  <a:cubicBezTo>
                    <a:pt x="52" y="1250"/>
                    <a:pt x="54" y="1250"/>
                    <a:pt x="55" y="1250"/>
                  </a:cubicBezTo>
                  <a:cubicBezTo>
                    <a:pt x="81" y="1250"/>
                    <a:pt x="102" y="1229"/>
                    <a:pt x="103" y="1202"/>
                  </a:cubicBezTo>
                  <a:cubicBezTo>
                    <a:pt x="122" y="844"/>
                    <a:pt x="195" y="244"/>
                    <a:pt x="305" y="157"/>
                  </a:cubicBezTo>
                  <a:cubicBezTo>
                    <a:pt x="358" y="116"/>
                    <a:pt x="499" y="100"/>
                    <a:pt x="662" y="100"/>
                  </a:cubicBezTo>
                  <a:cubicBezTo>
                    <a:pt x="940" y="100"/>
                    <a:pt x="1284" y="145"/>
                    <a:pt x="1381" y="184"/>
                  </a:cubicBezTo>
                  <a:cubicBezTo>
                    <a:pt x="1506" y="233"/>
                    <a:pt x="1985" y="903"/>
                    <a:pt x="2059" y="1034"/>
                  </a:cubicBezTo>
                  <a:cubicBezTo>
                    <a:pt x="2097" y="1102"/>
                    <a:pt x="2103" y="1157"/>
                    <a:pt x="2090" y="1176"/>
                  </a:cubicBezTo>
                  <a:cubicBezTo>
                    <a:pt x="2077" y="1196"/>
                    <a:pt x="2040" y="1198"/>
                    <a:pt x="2018" y="1198"/>
                  </a:cubicBezTo>
                  <a:cubicBezTo>
                    <a:pt x="1935" y="1196"/>
                    <a:pt x="1673" y="915"/>
                    <a:pt x="1480" y="653"/>
                  </a:cubicBezTo>
                  <a:cubicBezTo>
                    <a:pt x="1471" y="642"/>
                    <a:pt x="1459" y="635"/>
                    <a:pt x="1447" y="633"/>
                  </a:cubicBezTo>
                  <a:lnTo>
                    <a:pt x="660" y="508"/>
                  </a:lnTo>
                  <a:cubicBezTo>
                    <a:pt x="657" y="507"/>
                    <a:pt x="653" y="507"/>
                    <a:pt x="649" y="507"/>
                  </a:cubicBezTo>
                  <a:cubicBezTo>
                    <a:pt x="632" y="507"/>
                    <a:pt x="617" y="516"/>
                    <a:pt x="609" y="532"/>
                  </a:cubicBezTo>
                  <a:lnTo>
                    <a:pt x="369" y="953"/>
                  </a:lnTo>
                  <a:cubicBezTo>
                    <a:pt x="354" y="977"/>
                    <a:pt x="364" y="1009"/>
                    <a:pt x="388" y="1022"/>
                  </a:cubicBezTo>
                  <a:cubicBezTo>
                    <a:pt x="395" y="1027"/>
                    <a:pt x="403" y="1029"/>
                    <a:pt x="412" y="1029"/>
                  </a:cubicBezTo>
                  <a:cubicBezTo>
                    <a:pt x="429" y="1029"/>
                    <a:pt x="446" y="1019"/>
                    <a:pt x="456" y="1003"/>
                  </a:cubicBezTo>
                  <a:lnTo>
                    <a:pt x="678" y="611"/>
                  </a:lnTo>
                  <a:lnTo>
                    <a:pt x="1411" y="728"/>
                  </a:lnTo>
                  <a:cubicBezTo>
                    <a:pt x="1525" y="880"/>
                    <a:pt x="1850" y="1292"/>
                    <a:pt x="2016" y="1297"/>
                  </a:cubicBezTo>
                  <a:lnTo>
                    <a:pt x="2022" y="1297"/>
                  </a:lnTo>
                  <a:cubicBezTo>
                    <a:pt x="2113" y="1297"/>
                    <a:pt x="2156" y="1258"/>
                    <a:pt x="2177" y="1227"/>
                  </a:cubicBezTo>
                  <a:cubicBezTo>
                    <a:pt x="2224" y="1146"/>
                    <a:pt x="2177" y="1042"/>
                    <a:pt x="2144" y="984"/>
                  </a:cubicBezTo>
                  <a:cubicBezTo>
                    <a:pt x="2105" y="913"/>
                    <a:pt x="1596" y="159"/>
                    <a:pt x="1415" y="90"/>
                  </a:cubicBezTo>
                  <a:cubicBezTo>
                    <a:pt x="1327" y="55"/>
                    <a:pt x="970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>
              <a:extLst>
                <a:ext uri="{FF2B5EF4-FFF2-40B4-BE49-F238E27FC236}">
                  <a16:creationId xmlns:a16="http://schemas.microsoft.com/office/drawing/2014/main" id="{AB7E6C45-6615-7A46-96FA-E0C5BC7A6413}"/>
                </a:ext>
              </a:extLst>
            </p:cNvPr>
            <p:cNvSpPr/>
            <p:nvPr/>
          </p:nvSpPr>
          <p:spPr>
            <a:xfrm>
              <a:off x="5006827" y="3094151"/>
              <a:ext cx="174462" cy="139441"/>
            </a:xfrm>
            <a:custGeom>
              <a:avLst/>
              <a:gdLst/>
              <a:ahLst/>
              <a:cxnLst/>
              <a:rect l="l" t="t" r="r" b="b"/>
              <a:pathLst>
                <a:path w="2032" h="1624" extrusionOk="0">
                  <a:moveTo>
                    <a:pt x="611" y="1"/>
                  </a:moveTo>
                  <a:cubicBezTo>
                    <a:pt x="581" y="1"/>
                    <a:pt x="555" y="4"/>
                    <a:pt x="534" y="12"/>
                  </a:cubicBezTo>
                  <a:cubicBezTo>
                    <a:pt x="332" y="89"/>
                    <a:pt x="1" y="977"/>
                    <a:pt x="1" y="977"/>
                  </a:cubicBezTo>
                  <a:lnTo>
                    <a:pt x="407" y="874"/>
                  </a:lnTo>
                  <a:lnTo>
                    <a:pt x="763" y="542"/>
                  </a:lnTo>
                  <a:lnTo>
                    <a:pt x="1476" y="901"/>
                  </a:lnTo>
                  <a:cubicBezTo>
                    <a:pt x="1476" y="901"/>
                    <a:pt x="1704" y="1558"/>
                    <a:pt x="1858" y="1611"/>
                  </a:cubicBezTo>
                  <a:cubicBezTo>
                    <a:pt x="1882" y="1619"/>
                    <a:pt x="1903" y="1623"/>
                    <a:pt x="1922" y="1623"/>
                  </a:cubicBezTo>
                  <a:cubicBezTo>
                    <a:pt x="2018" y="1623"/>
                    <a:pt x="2032" y="1517"/>
                    <a:pt x="2011" y="1410"/>
                  </a:cubicBezTo>
                  <a:cubicBezTo>
                    <a:pt x="1984" y="1284"/>
                    <a:pt x="1729" y="469"/>
                    <a:pt x="1603" y="369"/>
                  </a:cubicBezTo>
                  <a:cubicBezTo>
                    <a:pt x="1489" y="277"/>
                    <a:pt x="881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>
              <a:extLst>
                <a:ext uri="{FF2B5EF4-FFF2-40B4-BE49-F238E27FC236}">
                  <a16:creationId xmlns:a16="http://schemas.microsoft.com/office/drawing/2014/main" id="{9B777CAD-AF54-6A00-628D-2F061AA48865}"/>
                </a:ext>
              </a:extLst>
            </p:cNvPr>
            <p:cNvSpPr/>
            <p:nvPr/>
          </p:nvSpPr>
          <p:spPr>
            <a:xfrm>
              <a:off x="5002019" y="3089772"/>
              <a:ext cx="183563" cy="148199"/>
            </a:xfrm>
            <a:custGeom>
              <a:avLst/>
              <a:gdLst/>
              <a:ahLst/>
              <a:cxnLst/>
              <a:rect l="l" t="t" r="r" b="b"/>
              <a:pathLst>
                <a:path w="2138" h="1726" extrusionOk="0">
                  <a:moveTo>
                    <a:pt x="672" y="1"/>
                  </a:moveTo>
                  <a:cubicBezTo>
                    <a:pt x="634" y="1"/>
                    <a:pt x="601" y="5"/>
                    <a:pt x="574" y="16"/>
                  </a:cubicBezTo>
                  <a:cubicBezTo>
                    <a:pt x="360" y="97"/>
                    <a:pt x="67" y="859"/>
                    <a:pt x="11" y="1012"/>
                  </a:cubicBezTo>
                  <a:cubicBezTo>
                    <a:pt x="1" y="1037"/>
                    <a:pt x="14" y="1066"/>
                    <a:pt x="40" y="1077"/>
                  </a:cubicBezTo>
                  <a:cubicBezTo>
                    <a:pt x="46" y="1079"/>
                    <a:pt x="51" y="1080"/>
                    <a:pt x="57" y="1080"/>
                  </a:cubicBezTo>
                  <a:cubicBezTo>
                    <a:pt x="77" y="1080"/>
                    <a:pt x="97" y="1067"/>
                    <a:pt x="104" y="1047"/>
                  </a:cubicBezTo>
                  <a:cubicBezTo>
                    <a:pt x="228" y="711"/>
                    <a:pt x="477" y="162"/>
                    <a:pt x="609" y="112"/>
                  </a:cubicBezTo>
                  <a:cubicBezTo>
                    <a:pt x="626" y="105"/>
                    <a:pt x="647" y="102"/>
                    <a:pt x="673" y="102"/>
                  </a:cubicBezTo>
                  <a:cubicBezTo>
                    <a:pt x="912" y="102"/>
                    <a:pt x="1501" y="358"/>
                    <a:pt x="1628" y="459"/>
                  </a:cubicBezTo>
                  <a:cubicBezTo>
                    <a:pt x="1735" y="543"/>
                    <a:pt x="1989" y="1335"/>
                    <a:pt x="2017" y="1473"/>
                  </a:cubicBezTo>
                  <a:cubicBezTo>
                    <a:pt x="2033" y="1551"/>
                    <a:pt x="2023" y="1603"/>
                    <a:pt x="2004" y="1618"/>
                  </a:cubicBezTo>
                  <a:cubicBezTo>
                    <a:pt x="1997" y="1623"/>
                    <a:pt x="1987" y="1626"/>
                    <a:pt x="1977" y="1626"/>
                  </a:cubicBezTo>
                  <a:cubicBezTo>
                    <a:pt x="1961" y="1626"/>
                    <a:pt x="1942" y="1621"/>
                    <a:pt x="1930" y="1616"/>
                  </a:cubicBezTo>
                  <a:cubicBezTo>
                    <a:pt x="1850" y="1587"/>
                    <a:pt x="1687" y="1240"/>
                    <a:pt x="1581" y="935"/>
                  </a:cubicBezTo>
                  <a:cubicBezTo>
                    <a:pt x="1575" y="924"/>
                    <a:pt x="1566" y="913"/>
                    <a:pt x="1554" y="907"/>
                  </a:cubicBezTo>
                  <a:lnTo>
                    <a:pt x="841" y="549"/>
                  </a:lnTo>
                  <a:cubicBezTo>
                    <a:pt x="834" y="546"/>
                    <a:pt x="825" y="544"/>
                    <a:pt x="817" y="544"/>
                  </a:cubicBezTo>
                  <a:cubicBezTo>
                    <a:pt x="805" y="544"/>
                    <a:pt x="794" y="548"/>
                    <a:pt x="785" y="557"/>
                  </a:cubicBezTo>
                  <a:lnTo>
                    <a:pt x="428" y="888"/>
                  </a:lnTo>
                  <a:cubicBezTo>
                    <a:pt x="409" y="909"/>
                    <a:pt x="409" y="940"/>
                    <a:pt x="427" y="960"/>
                  </a:cubicBezTo>
                  <a:cubicBezTo>
                    <a:pt x="437" y="971"/>
                    <a:pt x="450" y="976"/>
                    <a:pt x="463" y="976"/>
                  </a:cubicBezTo>
                  <a:cubicBezTo>
                    <a:pt x="476" y="976"/>
                    <a:pt x="489" y="971"/>
                    <a:pt x="499" y="962"/>
                  </a:cubicBezTo>
                  <a:lnTo>
                    <a:pt x="829" y="655"/>
                  </a:lnTo>
                  <a:lnTo>
                    <a:pt x="1492" y="987"/>
                  </a:lnTo>
                  <a:cubicBezTo>
                    <a:pt x="1544" y="1136"/>
                    <a:pt x="1738" y="1655"/>
                    <a:pt x="1897" y="1711"/>
                  </a:cubicBezTo>
                  <a:cubicBezTo>
                    <a:pt x="1928" y="1721"/>
                    <a:pt x="1956" y="1725"/>
                    <a:pt x="1978" y="1725"/>
                  </a:cubicBezTo>
                  <a:cubicBezTo>
                    <a:pt x="2020" y="1725"/>
                    <a:pt x="2049" y="1711"/>
                    <a:pt x="2070" y="1691"/>
                  </a:cubicBezTo>
                  <a:cubicBezTo>
                    <a:pt x="2121" y="1647"/>
                    <a:pt x="2138" y="1562"/>
                    <a:pt x="2116" y="1451"/>
                  </a:cubicBezTo>
                  <a:cubicBezTo>
                    <a:pt x="2096" y="1346"/>
                    <a:pt x="1838" y="496"/>
                    <a:pt x="1691" y="378"/>
                  </a:cubicBezTo>
                  <a:cubicBezTo>
                    <a:pt x="1582" y="292"/>
                    <a:pt x="973" y="1"/>
                    <a:pt x="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>
              <a:extLst>
                <a:ext uri="{FF2B5EF4-FFF2-40B4-BE49-F238E27FC236}">
                  <a16:creationId xmlns:a16="http://schemas.microsoft.com/office/drawing/2014/main" id="{66B674FB-17A6-AFC7-9227-458DB08B6598}"/>
                </a:ext>
              </a:extLst>
            </p:cNvPr>
            <p:cNvSpPr/>
            <p:nvPr/>
          </p:nvSpPr>
          <p:spPr>
            <a:xfrm>
              <a:off x="4984847" y="3125405"/>
              <a:ext cx="155059" cy="128708"/>
            </a:xfrm>
            <a:custGeom>
              <a:avLst/>
              <a:gdLst/>
              <a:ahLst/>
              <a:cxnLst/>
              <a:rect l="l" t="t" r="r" b="b"/>
              <a:pathLst>
                <a:path w="1806" h="1499" extrusionOk="0">
                  <a:moveTo>
                    <a:pt x="736" y="1"/>
                  </a:moveTo>
                  <a:cubicBezTo>
                    <a:pt x="727" y="1"/>
                    <a:pt x="720" y="2"/>
                    <a:pt x="714" y="5"/>
                  </a:cubicBezTo>
                  <a:cubicBezTo>
                    <a:pt x="587" y="55"/>
                    <a:pt x="0" y="920"/>
                    <a:pt x="0" y="920"/>
                  </a:cubicBezTo>
                  <a:lnTo>
                    <a:pt x="559" y="1453"/>
                  </a:lnTo>
                  <a:cubicBezTo>
                    <a:pt x="659" y="1225"/>
                    <a:pt x="634" y="716"/>
                    <a:pt x="634" y="716"/>
                  </a:cubicBezTo>
                  <a:lnTo>
                    <a:pt x="634" y="716"/>
                  </a:lnTo>
                  <a:lnTo>
                    <a:pt x="1372" y="870"/>
                  </a:lnTo>
                  <a:cubicBezTo>
                    <a:pt x="1389" y="1013"/>
                    <a:pt x="1399" y="1158"/>
                    <a:pt x="1399" y="1303"/>
                  </a:cubicBezTo>
                  <a:cubicBezTo>
                    <a:pt x="1399" y="1446"/>
                    <a:pt x="1420" y="1498"/>
                    <a:pt x="1461" y="1498"/>
                  </a:cubicBezTo>
                  <a:cubicBezTo>
                    <a:pt x="1484" y="1498"/>
                    <a:pt x="1515" y="1481"/>
                    <a:pt x="1552" y="1453"/>
                  </a:cubicBezTo>
                  <a:cubicBezTo>
                    <a:pt x="1654" y="1378"/>
                    <a:pt x="1806" y="613"/>
                    <a:pt x="1730" y="538"/>
                  </a:cubicBezTo>
                  <a:cubicBezTo>
                    <a:pt x="1659" y="466"/>
                    <a:pt x="917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>
              <a:extLst>
                <a:ext uri="{FF2B5EF4-FFF2-40B4-BE49-F238E27FC236}">
                  <a16:creationId xmlns:a16="http://schemas.microsoft.com/office/drawing/2014/main" id="{5B58BE9D-76BD-EE2B-C726-BFCE32FC0A60}"/>
                </a:ext>
              </a:extLst>
            </p:cNvPr>
            <p:cNvSpPr/>
            <p:nvPr/>
          </p:nvSpPr>
          <p:spPr>
            <a:xfrm>
              <a:off x="4980125" y="3121112"/>
              <a:ext cx="160382" cy="137208"/>
            </a:xfrm>
            <a:custGeom>
              <a:avLst/>
              <a:gdLst/>
              <a:ahLst/>
              <a:cxnLst/>
              <a:rect l="l" t="t" r="r" b="b"/>
              <a:pathLst>
                <a:path w="1868" h="1598" extrusionOk="0">
                  <a:moveTo>
                    <a:pt x="787" y="0"/>
                  </a:moveTo>
                  <a:cubicBezTo>
                    <a:pt x="774" y="0"/>
                    <a:pt x="762" y="2"/>
                    <a:pt x="752" y="6"/>
                  </a:cubicBezTo>
                  <a:cubicBezTo>
                    <a:pt x="621" y="59"/>
                    <a:pt x="157" y="734"/>
                    <a:pt x="17" y="940"/>
                  </a:cubicBezTo>
                  <a:cubicBezTo>
                    <a:pt x="1" y="964"/>
                    <a:pt x="8" y="995"/>
                    <a:pt x="30" y="1009"/>
                  </a:cubicBezTo>
                  <a:cubicBezTo>
                    <a:pt x="39" y="1016"/>
                    <a:pt x="49" y="1019"/>
                    <a:pt x="59" y="1019"/>
                  </a:cubicBezTo>
                  <a:cubicBezTo>
                    <a:pt x="75" y="1019"/>
                    <a:pt x="90" y="1011"/>
                    <a:pt x="99" y="998"/>
                  </a:cubicBezTo>
                  <a:cubicBezTo>
                    <a:pt x="384" y="579"/>
                    <a:pt x="718" y="130"/>
                    <a:pt x="789" y="100"/>
                  </a:cubicBezTo>
                  <a:cubicBezTo>
                    <a:pt x="792" y="100"/>
                    <a:pt x="795" y="99"/>
                    <a:pt x="799" y="99"/>
                  </a:cubicBezTo>
                  <a:cubicBezTo>
                    <a:pt x="934" y="99"/>
                    <a:pt x="1661" y="531"/>
                    <a:pt x="1750" y="622"/>
                  </a:cubicBezTo>
                  <a:cubicBezTo>
                    <a:pt x="1800" y="707"/>
                    <a:pt x="1660" y="1400"/>
                    <a:pt x="1581" y="1463"/>
                  </a:cubicBezTo>
                  <a:cubicBezTo>
                    <a:pt x="1542" y="1491"/>
                    <a:pt x="1526" y="1496"/>
                    <a:pt x="1526" y="1500"/>
                  </a:cubicBezTo>
                  <a:cubicBezTo>
                    <a:pt x="1520" y="1493"/>
                    <a:pt x="1507" y="1463"/>
                    <a:pt x="1507" y="1351"/>
                  </a:cubicBezTo>
                  <a:cubicBezTo>
                    <a:pt x="1507" y="1206"/>
                    <a:pt x="1498" y="1058"/>
                    <a:pt x="1482" y="912"/>
                  </a:cubicBezTo>
                  <a:cubicBezTo>
                    <a:pt x="1477" y="890"/>
                    <a:pt x="1463" y="872"/>
                    <a:pt x="1441" y="868"/>
                  </a:cubicBezTo>
                  <a:lnTo>
                    <a:pt x="702" y="715"/>
                  </a:lnTo>
                  <a:cubicBezTo>
                    <a:pt x="700" y="714"/>
                    <a:pt x="697" y="714"/>
                    <a:pt x="694" y="714"/>
                  </a:cubicBezTo>
                  <a:cubicBezTo>
                    <a:pt x="682" y="714"/>
                    <a:pt x="669" y="719"/>
                    <a:pt x="660" y="727"/>
                  </a:cubicBezTo>
                  <a:cubicBezTo>
                    <a:pt x="646" y="735"/>
                    <a:pt x="642" y="752"/>
                    <a:pt x="642" y="766"/>
                  </a:cubicBezTo>
                  <a:cubicBezTo>
                    <a:pt x="642" y="772"/>
                    <a:pt x="665" y="1267"/>
                    <a:pt x="570" y="1481"/>
                  </a:cubicBezTo>
                  <a:cubicBezTo>
                    <a:pt x="558" y="1508"/>
                    <a:pt x="570" y="1537"/>
                    <a:pt x="595" y="1547"/>
                  </a:cubicBezTo>
                  <a:cubicBezTo>
                    <a:pt x="602" y="1551"/>
                    <a:pt x="609" y="1552"/>
                    <a:pt x="616" y="1552"/>
                  </a:cubicBezTo>
                  <a:cubicBezTo>
                    <a:pt x="635" y="1552"/>
                    <a:pt x="653" y="1541"/>
                    <a:pt x="661" y="1522"/>
                  </a:cubicBezTo>
                  <a:cubicBezTo>
                    <a:pt x="746" y="1334"/>
                    <a:pt x="748" y="976"/>
                    <a:pt x="745" y="828"/>
                  </a:cubicBezTo>
                  <a:lnTo>
                    <a:pt x="745" y="828"/>
                  </a:lnTo>
                  <a:lnTo>
                    <a:pt x="1383" y="961"/>
                  </a:lnTo>
                  <a:cubicBezTo>
                    <a:pt x="1396" y="1089"/>
                    <a:pt x="1404" y="1222"/>
                    <a:pt x="1404" y="1351"/>
                  </a:cubicBezTo>
                  <a:cubicBezTo>
                    <a:pt x="1404" y="1472"/>
                    <a:pt x="1417" y="1559"/>
                    <a:pt x="1476" y="1589"/>
                  </a:cubicBezTo>
                  <a:cubicBezTo>
                    <a:pt x="1489" y="1595"/>
                    <a:pt x="1504" y="1598"/>
                    <a:pt x="1516" y="1598"/>
                  </a:cubicBezTo>
                  <a:cubicBezTo>
                    <a:pt x="1564" y="1598"/>
                    <a:pt x="1610" y="1565"/>
                    <a:pt x="1641" y="1543"/>
                  </a:cubicBezTo>
                  <a:cubicBezTo>
                    <a:pt x="1744" y="1466"/>
                    <a:pt x="1840" y="993"/>
                    <a:pt x="1858" y="771"/>
                  </a:cubicBezTo>
                  <a:cubicBezTo>
                    <a:pt x="1868" y="617"/>
                    <a:pt x="1846" y="573"/>
                    <a:pt x="1824" y="551"/>
                  </a:cubicBezTo>
                  <a:cubicBezTo>
                    <a:pt x="1768" y="496"/>
                    <a:pt x="1012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>
              <a:extLst>
                <a:ext uri="{FF2B5EF4-FFF2-40B4-BE49-F238E27FC236}">
                  <a16:creationId xmlns:a16="http://schemas.microsoft.com/office/drawing/2014/main" id="{9420D5B8-C509-77D8-BF44-0A6FCA473176}"/>
                </a:ext>
              </a:extLst>
            </p:cNvPr>
            <p:cNvSpPr/>
            <p:nvPr/>
          </p:nvSpPr>
          <p:spPr>
            <a:xfrm>
              <a:off x="4294642" y="2877867"/>
              <a:ext cx="609932" cy="936760"/>
            </a:xfrm>
            <a:custGeom>
              <a:avLst/>
              <a:gdLst/>
              <a:ahLst/>
              <a:cxnLst/>
              <a:rect l="l" t="t" r="r" b="b"/>
              <a:pathLst>
                <a:path w="7104" h="10910" extrusionOk="0">
                  <a:moveTo>
                    <a:pt x="1929" y="0"/>
                  </a:moveTo>
                  <a:cubicBezTo>
                    <a:pt x="1929" y="0"/>
                    <a:pt x="66" y="216"/>
                    <a:pt x="34" y="584"/>
                  </a:cubicBezTo>
                  <a:cubicBezTo>
                    <a:pt x="0" y="952"/>
                    <a:pt x="302" y="4774"/>
                    <a:pt x="302" y="6716"/>
                  </a:cubicBezTo>
                  <a:cubicBezTo>
                    <a:pt x="302" y="8660"/>
                    <a:pt x="436" y="10772"/>
                    <a:pt x="905" y="10906"/>
                  </a:cubicBezTo>
                  <a:cubicBezTo>
                    <a:pt x="912" y="10908"/>
                    <a:pt x="921" y="10909"/>
                    <a:pt x="931" y="10909"/>
                  </a:cubicBezTo>
                  <a:cubicBezTo>
                    <a:pt x="1557" y="10909"/>
                    <a:pt x="7103" y="6918"/>
                    <a:pt x="7103" y="6918"/>
                  </a:cubicBezTo>
                  <a:lnTo>
                    <a:pt x="6567" y="5122"/>
                  </a:lnTo>
                  <a:lnTo>
                    <a:pt x="3316" y="6214"/>
                  </a:lnTo>
                  <a:lnTo>
                    <a:pt x="3281" y="2560"/>
                  </a:lnTo>
                  <a:lnTo>
                    <a:pt x="1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>
              <a:extLst>
                <a:ext uri="{FF2B5EF4-FFF2-40B4-BE49-F238E27FC236}">
                  <a16:creationId xmlns:a16="http://schemas.microsoft.com/office/drawing/2014/main" id="{06134AF6-DF9C-501C-64DB-B1D2BE8F87D8}"/>
                </a:ext>
              </a:extLst>
            </p:cNvPr>
            <p:cNvSpPr/>
            <p:nvPr/>
          </p:nvSpPr>
          <p:spPr>
            <a:xfrm>
              <a:off x="4291980" y="2873488"/>
              <a:ext cx="616886" cy="945518"/>
            </a:xfrm>
            <a:custGeom>
              <a:avLst/>
              <a:gdLst/>
              <a:ahLst/>
              <a:cxnLst/>
              <a:rect l="l" t="t" r="r" b="b"/>
              <a:pathLst>
                <a:path w="7185" h="11012" extrusionOk="0">
                  <a:moveTo>
                    <a:pt x="1960" y="1"/>
                  </a:moveTo>
                  <a:cubicBezTo>
                    <a:pt x="1958" y="1"/>
                    <a:pt x="1955" y="1"/>
                    <a:pt x="1953" y="1"/>
                  </a:cubicBezTo>
                  <a:cubicBezTo>
                    <a:pt x="1636" y="38"/>
                    <a:pt x="47" y="243"/>
                    <a:pt x="13" y="631"/>
                  </a:cubicBezTo>
                  <a:cubicBezTo>
                    <a:pt x="0" y="785"/>
                    <a:pt x="40" y="1490"/>
                    <a:pt x="97" y="2464"/>
                  </a:cubicBezTo>
                  <a:cubicBezTo>
                    <a:pt x="174" y="3798"/>
                    <a:pt x="282" y="5624"/>
                    <a:pt x="282" y="6769"/>
                  </a:cubicBezTo>
                  <a:cubicBezTo>
                    <a:pt x="282" y="8618"/>
                    <a:pt x="392" y="10855"/>
                    <a:pt x="921" y="11006"/>
                  </a:cubicBezTo>
                  <a:cubicBezTo>
                    <a:pt x="931" y="11009"/>
                    <a:pt x="943" y="11012"/>
                    <a:pt x="964" y="11012"/>
                  </a:cubicBezTo>
                  <a:cubicBezTo>
                    <a:pt x="1101" y="11012"/>
                    <a:pt x="1612" y="10841"/>
                    <a:pt x="4234" y="9053"/>
                  </a:cubicBezTo>
                  <a:cubicBezTo>
                    <a:pt x="5711" y="8051"/>
                    <a:pt x="7145" y="7019"/>
                    <a:pt x="7160" y="7009"/>
                  </a:cubicBezTo>
                  <a:cubicBezTo>
                    <a:pt x="7177" y="6996"/>
                    <a:pt x="7185" y="6974"/>
                    <a:pt x="7179" y="6954"/>
                  </a:cubicBezTo>
                  <a:lnTo>
                    <a:pt x="6642" y="5158"/>
                  </a:lnTo>
                  <a:cubicBezTo>
                    <a:pt x="6638" y="5145"/>
                    <a:pt x="6629" y="5134"/>
                    <a:pt x="6617" y="5128"/>
                  </a:cubicBezTo>
                  <a:cubicBezTo>
                    <a:pt x="6610" y="5124"/>
                    <a:pt x="6602" y="5122"/>
                    <a:pt x="6593" y="5122"/>
                  </a:cubicBezTo>
                  <a:cubicBezTo>
                    <a:pt x="6588" y="5122"/>
                    <a:pt x="6583" y="5123"/>
                    <a:pt x="6577" y="5124"/>
                  </a:cubicBezTo>
                  <a:lnTo>
                    <a:pt x="3393" y="6194"/>
                  </a:lnTo>
                  <a:lnTo>
                    <a:pt x="3360" y="2611"/>
                  </a:lnTo>
                  <a:cubicBezTo>
                    <a:pt x="3360" y="2583"/>
                    <a:pt x="3338" y="2561"/>
                    <a:pt x="3310" y="2561"/>
                  </a:cubicBezTo>
                  <a:cubicBezTo>
                    <a:pt x="3282" y="2564"/>
                    <a:pt x="3260" y="2586"/>
                    <a:pt x="3260" y="2613"/>
                  </a:cubicBezTo>
                  <a:lnTo>
                    <a:pt x="3295" y="6266"/>
                  </a:lnTo>
                  <a:cubicBezTo>
                    <a:pt x="3295" y="6282"/>
                    <a:pt x="3303" y="6297"/>
                    <a:pt x="3316" y="6307"/>
                  </a:cubicBezTo>
                  <a:cubicBezTo>
                    <a:pt x="3326" y="6314"/>
                    <a:pt x="3337" y="6317"/>
                    <a:pt x="3348" y="6317"/>
                  </a:cubicBezTo>
                  <a:cubicBezTo>
                    <a:pt x="3352" y="6317"/>
                    <a:pt x="3357" y="6316"/>
                    <a:pt x="3362" y="6315"/>
                  </a:cubicBezTo>
                  <a:lnTo>
                    <a:pt x="6564" y="5239"/>
                  </a:lnTo>
                  <a:lnTo>
                    <a:pt x="7075" y="6950"/>
                  </a:lnTo>
                  <a:cubicBezTo>
                    <a:pt x="4823" y="8569"/>
                    <a:pt x="1404" y="10911"/>
                    <a:pt x="971" y="10911"/>
                  </a:cubicBezTo>
                  <a:cubicBezTo>
                    <a:pt x="963" y="10911"/>
                    <a:pt x="955" y="10910"/>
                    <a:pt x="949" y="10909"/>
                  </a:cubicBezTo>
                  <a:cubicBezTo>
                    <a:pt x="593" y="10808"/>
                    <a:pt x="382" y="9261"/>
                    <a:pt x="382" y="6767"/>
                  </a:cubicBezTo>
                  <a:cubicBezTo>
                    <a:pt x="382" y="5618"/>
                    <a:pt x="274" y="3790"/>
                    <a:pt x="198" y="2457"/>
                  </a:cubicBezTo>
                  <a:cubicBezTo>
                    <a:pt x="142" y="1522"/>
                    <a:pt x="99" y="785"/>
                    <a:pt x="112" y="638"/>
                  </a:cubicBezTo>
                  <a:cubicBezTo>
                    <a:pt x="133" y="414"/>
                    <a:pt x="1207" y="189"/>
                    <a:pt x="1963" y="100"/>
                  </a:cubicBezTo>
                  <a:cubicBezTo>
                    <a:pt x="1991" y="99"/>
                    <a:pt x="2012" y="74"/>
                    <a:pt x="2007" y="46"/>
                  </a:cubicBezTo>
                  <a:cubicBezTo>
                    <a:pt x="2006" y="20"/>
                    <a:pt x="1985" y="1"/>
                    <a:pt x="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>
              <a:extLst>
                <a:ext uri="{FF2B5EF4-FFF2-40B4-BE49-F238E27FC236}">
                  <a16:creationId xmlns:a16="http://schemas.microsoft.com/office/drawing/2014/main" id="{C60846D5-FA47-E694-3304-0DC30E3B544B}"/>
                </a:ext>
              </a:extLst>
            </p:cNvPr>
            <p:cNvSpPr/>
            <p:nvPr/>
          </p:nvSpPr>
          <p:spPr>
            <a:xfrm>
              <a:off x="4392004" y="3151077"/>
              <a:ext cx="189917" cy="363971"/>
            </a:xfrm>
            <a:custGeom>
              <a:avLst/>
              <a:gdLst/>
              <a:ahLst/>
              <a:cxnLst/>
              <a:rect l="l" t="t" r="r" b="b"/>
              <a:pathLst>
                <a:path w="2212" h="4239" extrusionOk="0">
                  <a:moveTo>
                    <a:pt x="2211" y="0"/>
                  </a:moveTo>
                  <a:lnTo>
                    <a:pt x="1" y="4239"/>
                  </a:lnTo>
                  <a:cubicBezTo>
                    <a:pt x="405" y="3804"/>
                    <a:pt x="2180" y="3032"/>
                    <a:pt x="2180" y="3032"/>
                  </a:cubicBezTo>
                  <a:lnTo>
                    <a:pt x="2211" y="0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>
              <a:extLst>
                <a:ext uri="{FF2B5EF4-FFF2-40B4-BE49-F238E27FC236}">
                  <a16:creationId xmlns:a16="http://schemas.microsoft.com/office/drawing/2014/main" id="{DF5A1379-9F31-16C9-DA0B-D8AB37C86BF2}"/>
                </a:ext>
              </a:extLst>
            </p:cNvPr>
            <p:cNvSpPr/>
            <p:nvPr/>
          </p:nvSpPr>
          <p:spPr>
            <a:xfrm>
              <a:off x="4387367" y="3146784"/>
              <a:ext cx="198846" cy="372729"/>
            </a:xfrm>
            <a:custGeom>
              <a:avLst/>
              <a:gdLst/>
              <a:ahLst/>
              <a:cxnLst/>
              <a:rect l="l" t="t" r="r" b="b"/>
              <a:pathLst>
                <a:path w="2316" h="4341" extrusionOk="0">
                  <a:moveTo>
                    <a:pt x="2265" y="0"/>
                  </a:moveTo>
                  <a:cubicBezTo>
                    <a:pt x="2237" y="0"/>
                    <a:pt x="2215" y="22"/>
                    <a:pt x="2215" y="49"/>
                  </a:cubicBezTo>
                  <a:lnTo>
                    <a:pt x="2184" y="3051"/>
                  </a:lnTo>
                  <a:cubicBezTo>
                    <a:pt x="1941" y="3157"/>
                    <a:pt x="400" y="3842"/>
                    <a:pt x="18" y="4255"/>
                  </a:cubicBezTo>
                  <a:cubicBezTo>
                    <a:pt x="0" y="4277"/>
                    <a:pt x="2" y="4309"/>
                    <a:pt x="22" y="4327"/>
                  </a:cubicBezTo>
                  <a:cubicBezTo>
                    <a:pt x="33" y="4336"/>
                    <a:pt x="44" y="4340"/>
                    <a:pt x="56" y="4340"/>
                  </a:cubicBezTo>
                  <a:cubicBezTo>
                    <a:pt x="70" y="4340"/>
                    <a:pt x="83" y="4334"/>
                    <a:pt x="93" y="4323"/>
                  </a:cubicBezTo>
                  <a:cubicBezTo>
                    <a:pt x="484" y="3901"/>
                    <a:pt x="2236" y="3136"/>
                    <a:pt x="2255" y="3129"/>
                  </a:cubicBezTo>
                  <a:cubicBezTo>
                    <a:pt x="2271" y="3120"/>
                    <a:pt x="2285" y="3104"/>
                    <a:pt x="2285" y="3083"/>
                  </a:cubicBezTo>
                  <a:lnTo>
                    <a:pt x="2316" y="52"/>
                  </a:lnTo>
                  <a:cubicBezTo>
                    <a:pt x="2316" y="22"/>
                    <a:pt x="2293" y="0"/>
                    <a:pt x="2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>
              <a:extLst>
                <a:ext uri="{FF2B5EF4-FFF2-40B4-BE49-F238E27FC236}">
                  <a16:creationId xmlns:a16="http://schemas.microsoft.com/office/drawing/2014/main" id="{86E877CA-28C8-4B6F-CE0E-8C648EA01C48}"/>
                </a:ext>
              </a:extLst>
            </p:cNvPr>
            <p:cNvSpPr/>
            <p:nvPr/>
          </p:nvSpPr>
          <p:spPr>
            <a:xfrm>
              <a:off x="4574364" y="3322371"/>
              <a:ext cx="277835" cy="93504"/>
            </a:xfrm>
            <a:custGeom>
              <a:avLst/>
              <a:gdLst/>
              <a:ahLst/>
              <a:cxnLst/>
              <a:rect l="l" t="t" r="r" b="b"/>
              <a:pathLst>
                <a:path w="3236" h="1089" extrusionOk="0">
                  <a:moveTo>
                    <a:pt x="3180" y="1"/>
                  </a:moveTo>
                  <a:cubicBezTo>
                    <a:pt x="3175" y="1"/>
                    <a:pt x="3170" y="2"/>
                    <a:pt x="3165" y="4"/>
                  </a:cubicBezTo>
                  <a:lnTo>
                    <a:pt x="43" y="991"/>
                  </a:lnTo>
                  <a:cubicBezTo>
                    <a:pt x="15" y="998"/>
                    <a:pt x="0" y="1028"/>
                    <a:pt x="11" y="1053"/>
                  </a:cubicBezTo>
                  <a:cubicBezTo>
                    <a:pt x="18" y="1075"/>
                    <a:pt x="36" y="1088"/>
                    <a:pt x="58" y="1088"/>
                  </a:cubicBezTo>
                  <a:cubicBezTo>
                    <a:pt x="64" y="1088"/>
                    <a:pt x="70" y="1087"/>
                    <a:pt x="73" y="1087"/>
                  </a:cubicBezTo>
                  <a:lnTo>
                    <a:pt x="3193" y="99"/>
                  </a:lnTo>
                  <a:cubicBezTo>
                    <a:pt x="3221" y="92"/>
                    <a:pt x="3235" y="63"/>
                    <a:pt x="3226" y="36"/>
                  </a:cubicBezTo>
                  <a:cubicBezTo>
                    <a:pt x="3221" y="14"/>
                    <a:pt x="3201" y="1"/>
                    <a:pt x="3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>
              <a:extLst>
                <a:ext uri="{FF2B5EF4-FFF2-40B4-BE49-F238E27FC236}">
                  <a16:creationId xmlns:a16="http://schemas.microsoft.com/office/drawing/2014/main" id="{5D4DBB9F-0BAF-B6FE-CA61-570AE13690C1}"/>
                </a:ext>
              </a:extLst>
            </p:cNvPr>
            <p:cNvSpPr/>
            <p:nvPr/>
          </p:nvSpPr>
          <p:spPr>
            <a:xfrm>
              <a:off x="5200091" y="2934964"/>
              <a:ext cx="326516" cy="451379"/>
            </a:xfrm>
            <a:custGeom>
              <a:avLst/>
              <a:gdLst/>
              <a:ahLst/>
              <a:cxnLst/>
              <a:rect l="l" t="t" r="r" b="b"/>
              <a:pathLst>
                <a:path w="3803" h="5257" extrusionOk="0">
                  <a:moveTo>
                    <a:pt x="1758" y="0"/>
                  </a:moveTo>
                  <a:cubicBezTo>
                    <a:pt x="1645" y="0"/>
                    <a:pt x="1539" y="72"/>
                    <a:pt x="1497" y="184"/>
                  </a:cubicBezTo>
                  <a:lnTo>
                    <a:pt x="52" y="4275"/>
                  </a:lnTo>
                  <a:cubicBezTo>
                    <a:pt x="0" y="4420"/>
                    <a:pt x="77" y="4576"/>
                    <a:pt x="220" y="4628"/>
                  </a:cubicBezTo>
                  <a:lnTo>
                    <a:pt x="1953" y="5241"/>
                  </a:lnTo>
                  <a:cubicBezTo>
                    <a:pt x="1984" y="5252"/>
                    <a:pt x="2015" y="5257"/>
                    <a:pt x="2046" y="5257"/>
                  </a:cubicBezTo>
                  <a:cubicBezTo>
                    <a:pt x="2159" y="5257"/>
                    <a:pt x="2264" y="5186"/>
                    <a:pt x="2305" y="5073"/>
                  </a:cubicBezTo>
                  <a:lnTo>
                    <a:pt x="3751" y="982"/>
                  </a:lnTo>
                  <a:cubicBezTo>
                    <a:pt x="3802" y="839"/>
                    <a:pt x="3727" y="682"/>
                    <a:pt x="3584" y="631"/>
                  </a:cubicBezTo>
                  <a:lnTo>
                    <a:pt x="1850" y="16"/>
                  </a:lnTo>
                  <a:cubicBezTo>
                    <a:pt x="1819" y="5"/>
                    <a:pt x="1788" y="0"/>
                    <a:pt x="1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>
              <a:extLst>
                <a:ext uri="{FF2B5EF4-FFF2-40B4-BE49-F238E27FC236}">
                  <a16:creationId xmlns:a16="http://schemas.microsoft.com/office/drawing/2014/main" id="{7CC5F8E8-C527-CD0F-AD5E-C522F4E398B5}"/>
                </a:ext>
              </a:extLst>
            </p:cNvPr>
            <p:cNvSpPr/>
            <p:nvPr/>
          </p:nvSpPr>
          <p:spPr>
            <a:xfrm>
              <a:off x="5197687" y="2930929"/>
              <a:ext cx="330809" cy="459794"/>
            </a:xfrm>
            <a:custGeom>
              <a:avLst/>
              <a:gdLst/>
              <a:ahLst/>
              <a:cxnLst/>
              <a:rect l="l" t="t" r="r" b="b"/>
              <a:pathLst>
                <a:path w="3853" h="5355" extrusionOk="0">
                  <a:moveTo>
                    <a:pt x="1786" y="99"/>
                  </a:moveTo>
                  <a:cubicBezTo>
                    <a:pt x="1811" y="99"/>
                    <a:pt x="1836" y="103"/>
                    <a:pt x="1861" y="109"/>
                  </a:cubicBezTo>
                  <a:lnTo>
                    <a:pt x="3595" y="722"/>
                  </a:lnTo>
                  <a:cubicBezTo>
                    <a:pt x="3652" y="741"/>
                    <a:pt x="3698" y="784"/>
                    <a:pt x="3724" y="837"/>
                  </a:cubicBezTo>
                  <a:cubicBezTo>
                    <a:pt x="3749" y="890"/>
                    <a:pt x="3754" y="952"/>
                    <a:pt x="3733" y="1008"/>
                  </a:cubicBezTo>
                  <a:lnTo>
                    <a:pt x="2287" y="5101"/>
                  </a:lnTo>
                  <a:cubicBezTo>
                    <a:pt x="2267" y="5157"/>
                    <a:pt x="2224" y="5204"/>
                    <a:pt x="2171" y="5229"/>
                  </a:cubicBezTo>
                  <a:cubicBezTo>
                    <a:pt x="2141" y="5244"/>
                    <a:pt x="2109" y="5251"/>
                    <a:pt x="2076" y="5251"/>
                  </a:cubicBezTo>
                  <a:cubicBezTo>
                    <a:pt x="2051" y="5251"/>
                    <a:pt x="2025" y="5247"/>
                    <a:pt x="2000" y="5238"/>
                  </a:cubicBezTo>
                  <a:lnTo>
                    <a:pt x="267" y="4626"/>
                  </a:lnTo>
                  <a:cubicBezTo>
                    <a:pt x="209" y="4607"/>
                    <a:pt x="162" y="4564"/>
                    <a:pt x="137" y="4511"/>
                  </a:cubicBezTo>
                  <a:cubicBezTo>
                    <a:pt x="112" y="4457"/>
                    <a:pt x="108" y="4396"/>
                    <a:pt x="128" y="4339"/>
                  </a:cubicBezTo>
                  <a:lnTo>
                    <a:pt x="1574" y="248"/>
                  </a:lnTo>
                  <a:cubicBezTo>
                    <a:pt x="1605" y="156"/>
                    <a:pt x="1693" y="99"/>
                    <a:pt x="1786" y="99"/>
                  </a:cubicBezTo>
                  <a:close/>
                  <a:moveTo>
                    <a:pt x="1784" y="0"/>
                  </a:moveTo>
                  <a:cubicBezTo>
                    <a:pt x="1736" y="0"/>
                    <a:pt x="1687" y="11"/>
                    <a:pt x="1642" y="32"/>
                  </a:cubicBezTo>
                  <a:cubicBezTo>
                    <a:pt x="1565" y="71"/>
                    <a:pt x="1506" y="136"/>
                    <a:pt x="1477" y="218"/>
                  </a:cubicBezTo>
                  <a:lnTo>
                    <a:pt x="31" y="4311"/>
                  </a:lnTo>
                  <a:cubicBezTo>
                    <a:pt x="0" y="4392"/>
                    <a:pt x="6" y="4480"/>
                    <a:pt x="43" y="4558"/>
                  </a:cubicBezTo>
                  <a:cubicBezTo>
                    <a:pt x="83" y="4636"/>
                    <a:pt x="146" y="4695"/>
                    <a:pt x="230" y="4725"/>
                  </a:cubicBezTo>
                  <a:lnTo>
                    <a:pt x="1963" y="5336"/>
                  </a:lnTo>
                  <a:cubicBezTo>
                    <a:pt x="1999" y="5350"/>
                    <a:pt x="2035" y="5354"/>
                    <a:pt x="2072" y="5354"/>
                  </a:cubicBezTo>
                  <a:cubicBezTo>
                    <a:pt x="2119" y="5354"/>
                    <a:pt x="2168" y="5344"/>
                    <a:pt x="2212" y="5323"/>
                  </a:cubicBezTo>
                  <a:cubicBezTo>
                    <a:pt x="2289" y="5285"/>
                    <a:pt x="2348" y="5220"/>
                    <a:pt x="2377" y="5137"/>
                  </a:cubicBezTo>
                  <a:lnTo>
                    <a:pt x="3823" y="1046"/>
                  </a:lnTo>
                  <a:cubicBezTo>
                    <a:pt x="3852" y="965"/>
                    <a:pt x="3848" y="877"/>
                    <a:pt x="3811" y="797"/>
                  </a:cubicBezTo>
                  <a:cubicBezTo>
                    <a:pt x="3771" y="719"/>
                    <a:pt x="3708" y="660"/>
                    <a:pt x="3624" y="631"/>
                  </a:cubicBezTo>
                  <a:lnTo>
                    <a:pt x="1891" y="19"/>
                  </a:lnTo>
                  <a:cubicBezTo>
                    <a:pt x="1856" y="6"/>
                    <a:pt x="1820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>
              <a:extLst>
                <a:ext uri="{FF2B5EF4-FFF2-40B4-BE49-F238E27FC236}">
                  <a16:creationId xmlns:a16="http://schemas.microsoft.com/office/drawing/2014/main" id="{50223E6A-449A-2AD8-00E4-B54E7CD5119B}"/>
                </a:ext>
              </a:extLst>
            </p:cNvPr>
            <p:cNvSpPr/>
            <p:nvPr/>
          </p:nvSpPr>
          <p:spPr>
            <a:xfrm>
              <a:off x="5360215" y="2967935"/>
              <a:ext cx="21121" cy="20950"/>
            </a:xfrm>
            <a:custGeom>
              <a:avLst/>
              <a:gdLst/>
              <a:ahLst/>
              <a:cxnLst/>
              <a:rect l="l" t="t" r="r" b="b"/>
              <a:pathLst>
                <a:path w="246" h="244" extrusionOk="0">
                  <a:moveTo>
                    <a:pt x="123" y="1"/>
                  </a:moveTo>
                  <a:cubicBezTo>
                    <a:pt x="57" y="1"/>
                    <a:pt x="1" y="57"/>
                    <a:pt x="1" y="123"/>
                  </a:cubicBezTo>
                  <a:cubicBezTo>
                    <a:pt x="1" y="189"/>
                    <a:pt x="57" y="244"/>
                    <a:pt x="123" y="244"/>
                  </a:cubicBezTo>
                  <a:cubicBezTo>
                    <a:pt x="190" y="244"/>
                    <a:pt x="246" y="189"/>
                    <a:pt x="246" y="123"/>
                  </a:cubicBezTo>
                  <a:cubicBezTo>
                    <a:pt x="246" y="57"/>
                    <a:pt x="190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>
              <a:extLst>
                <a:ext uri="{FF2B5EF4-FFF2-40B4-BE49-F238E27FC236}">
                  <a16:creationId xmlns:a16="http://schemas.microsoft.com/office/drawing/2014/main" id="{905B9A64-FCAB-4A69-9858-87CBBDBAAC41}"/>
                </a:ext>
              </a:extLst>
            </p:cNvPr>
            <p:cNvSpPr/>
            <p:nvPr/>
          </p:nvSpPr>
          <p:spPr>
            <a:xfrm>
              <a:off x="5356094" y="2963814"/>
              <a:ext cx="29449" cy="29451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71" y="99"/>
                  </a:moveTo>
                  <a:cubicBezTo>
                    <a:pt x="210" y="99"/>
                    <a:pt x="242" y="133"/>
                    <a:pt x="243" y="171"/>
                  </a:cubicBezTo>
                  <a:cubicBezTo>
                    <a:pt x="243" y="211"/>
                    <a:pt x="212" y="243"/>
                    <a:pt x="171" y="243"/>
                  </a:cubicBezTo>
                  <a:cubicBezTo>
                    <a:pt x="131" y="243"/>
                    <a:pt x="99" y="209"/>
                    <a:pt x="99" y="171"/>
                  </a:cubicBezTo>
                  <a:cubicBezTo>
                    <a:pt x="99" y="130"/>
                    <a:pt x="133" y="99"/>
                    <a:pt x="171" y="99"/>
                  </a:cubicBezTo>
                  <a:close/>
                  <a:moveTo>
                    <a:pt x="171" y="0"/>
                  </a:moveTo>
                  <a:cubicBezTo>
                    <a:pt x="77" y="0"/>
                    <a:pt x="0" y="77"/>
                    <a:pt x="0" y="171"/>
                  </a:cubicBezTo>
                  <a:cubicBezTo>
                    <a:pt x="0" y="265"/>
                    <a:pt x="77" y="342"/>
                    <a:pt x="171" y="342"/>
                  </a:cubicBezTo>
                  <a:cubicBezTo>
                    <a:pt x="266" y="342"/>
                    <a:pt x="342" y="265"/>
                    <a:pt x="342" y="171"/>
                  </a:cubicBezTo>
                  <a:cubicBezTo>
                    <a:pt x="342" y="77"/>
                    <a:pt x="266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>
              <a:extLst>
                <a:ext uri="{FF2B5EF4-FFF2-40B4-BE49-F238E27FC236}">
                  <a16:creationId xmlns:a16="http://schemas.microsoft.com/office/drawing/2014/main" id="{9ECA9729-49FC-A138-240C-81D3A620D9A8}"/>
                </a:ext>
              </a:extLst>
            </p:cNvPr>
            <p:cNvSpPr/>
            <p:nvPr/>
          </p:nvSpPr>
          <p:spPr>
            <a:xfrm>
              <a:off x="5216919" y="3481300"/>
              <a:ext cx="120115" cy="100717"/>
            </a:xfrm>
            <a:custGeom>
              <a:avLst/>
              <a:gdLst/>
              <a:ahLst/>
              <a:cxnLst/>
              <a:rect l="l" t="t" r="r" b="b"/>
              <a:pathLst>
                <a:path w="1399" h="1173" extrusionOk="0">
                  <a:moveTo>
                    <a:pt x="789" y="1"/>
                  </a:moveTo>
                  <a:lnTo>
                    <a:pt x="0" y="1172"/>
                  </a:lnTo>
                  <a:lnTo>
                    <a:pt x="0" y="1172"/>
                  </a:lnTo>
                  <a:lnTo>
                    <a:pt x="1399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>
              <a:extLst>
                <a:ext uri="{FF2B5EF4-FFF2-40B4-BE49-F238E27FC236}">
                  <a16:creationId xmlns:a16="http://schemas.microsoft.com/office/drawing/2014/main" id="{782D2E96-07C6-0DB0-6BF8-5F2209017285}"/>
                </a:ext>
              </a:extLst>
            </p:cNvPr>
            <p:cNvSpPr/>
            <p:nvPr/>
          </p:nvSpPr>
          <p:spPr>
            <a:xfrm>
              <a:off x="5212369" y="3477093"/>
              <a:ext cx="129216" cy="109045"/>
            </a:xfrm>
            <a:custGeom>
              <a:avLst/>
              <a:gdLst/>
              <a:ahLst/>
              <a:cxnLst/>
              <a:rect l="l" t="t" r="r" b="b"/>
              <a:pathLst>
                <a:path w="1505" h="1270" extrusionOk="0">
                  <a:moveTo>
                    <a:pt x="845" y="135"/>
                  </a:moveTo>
                  <a:lnTo>
                    <a:pt x="1366" y="810"/>
                  </a:lnTo>
                  <a:lnTo>
                    <a:pt x="171" y="1136"/>
                  </a:lnTo>
                  <a:lnTo>
                    <a:pt x="845" y="135"/>
                  </a:lnTo>
                  <a:close/>
                  <a:moveTo>
                    <a:pt x="845" y="1"/>
                  </a:moveTo>
                  <a:cubicBezTo>
                    <a:pt x="844" y="1"/>
                    <a:pt x="843" y="1"/>
                    <a:pt x="842" y="1"/>
                  </a:cubicBezTo>
                  <a:cubicBezTo>
                    <a:pt x="825" y="1"/>
                    <a:pt x="811" y="10"/>
                    <a:pt x="800" y="23"/>
                  </a:cubicBezTo>
                  <a:lnTo>
                    <a:pt x="12" y="1193"/>
                  </a:lnTo>
                  <a:cubicBezTo>
                    <a:pt x="0" y="1210"/>
                    <a:pt x="0" y="1233"/>
                    <a:pt x="12" y="1251"/>
                  </a:cubicBezTo>
                  <a:cubicBezTo>
                    <a:pt x="22" y="1263"/>
                    <a:pt x="37" y="1270"/>
                    <a:pt x="53" y="1270"/>
                  </a:cubicBezTo>
                  <a:lnTo>
                    <a:pt x="63" y="1270"/>
                  </a:lnTo>
                  <a:lnTo>
                    <a:pt x="1463" y="890"/>
                  </a:lnTo>
                  <a:cubicBezTo>
                    <a:pt x="1481" y="884"/>
                    <a:pt x="1493" y="872"/>
                    <a:pt x="1499" y="856"/>
                  </a:cubicBezTo>
                  <a:cubicBezTo>
                    <a:pt x="1505" y="841"/>
                    <a:pt x="1503" y="823"/>
                    <a:pt x="1491" y="810"/>
                  </a:cubicBezTo>
                  <a:lnTo>
                    <a:pt x="881" y="22"/>
                  </a:lnTo>
                  <a:cubicBezTo>
                    <a:pt x="873" y="9"/>
                    <a:pt x="860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>
              <a:extLst>
                <a:ext uri="{FF2B5EF4-FFF2-40B4-BE49-F238E27FC236}">
                  <a16:creationId xmlns:a16="http://schemas.microsoft.com/office/drawing/2014/main" id="{90C30853-F23A-4935-2BEE-1B33EFF3332C}"/>
                </a:ext>
              </a:extLst>
            </p:cNvPr>
            <p:cNvSpPr/>
            <p:nvPr/>
          </p:nvSpPr>
          <p:spPr>
            <a:xfrm>
              <a:off x="5214515" y="3066676"/>
              <a:ext cx="275259" cy="572274"/>
            </a:xfrm>
            <a:custGeom>
              <a:avLst/>
              <a:gdLst/>
              <a:ahLst/>
              <a:cxnLst/>
              <a:rect l="l" t="t" r="r" b="b"/>
              <a:pathLst>
                <a:path w="3206" h="6665" extrusionOk="0">
                  <a:moveTo>
                    <a:pt x="2224" y="0"/>
                  </a:moveTo>
                  <a:cubicBezTo>
                    <a:pt x="2139" y="0"/>
                    <a:pt x="2071" y="174"/>
                    <a:pt x="2085" y="307"/>
                  </a:cubicBezTo>
                  <a:cubicBezTo>
                    <a:pt x="2108" y="512"/>
                    <a:pt x="2220" y="852"/>
                    <a:pt x="2286" y="1170"/>
                  </a:cubicBezTo>
                  <a:cubicBezTo>
                    <a:pt x="2324" y="1347"/>
                    <a:pt x="2486" y="1875"/>
                    <a:pt x="2486" y="1875"/>
                  </a:cubicBezTo>
                  <a:cubicBezTo>
                    <a:pt x="2486" y="1875"/>
                    <a:pt x="1783" y="1117"/>
                    <a:pt x="1550" y="861"/>
                  </a:cubicBezTo>
                  <a:cubicBezTo>
                    <a:pt x="1381" y="676"/>
                    <a:pt x="1203" y="504"/>
                    <a:pt x="1108" y="504"/>
                  </a:cubicBezTo>
                  <a:cubicBezTo>
                    <a:pt x="1073" y="504"/>
                    <a:pt x="1050" y="527"/>
                    <a:pt x="1042" y="581"/>
                  </a:cubicBezTo>
                  <a:cubicBezTo>
                    <a:pt x="1016" y="784"/>
                    <a:pt x="1244" y="1116"/>
                    <a:pt x="1374" y="1243"/>
                  </a:cubicBezTo>
                  <a:cubicBezTo>
                    <a:pt x="1503" y="1369"/>
                    <a:pt x="1971" y="2061"/>
                    <a:pt x="1971" y="2061"/>
                  </a:cubicBezTo>
                  <a:lnTo>
                    <a:pt x="2162" y="2591"/>
                  </a:lnTo>
                  <a:cubicBezTo>
                    <a:pt x="2162" y="2591"/>
                    <a:pt x="1645" y="2103"/>
                    <a:pt x="1440" y="1875"/>
                  </a:cubicBezTo>
                  <a:cubicBezTo>
                    <a:pt x="1248" y="1660"/>
                    <a:pt x="862" y="1268"/>
                    <a:pt x="712" y="1268"/>
                  </a:cubicBezTo>
                  <a:cubicBezTo>
                    <a:pt x="702" y="1268"/>
                    <a:pt x="694" y="1269"/>
                    <a:pt x="687" y="1272"/>
                  </a:cubicBezTo>
                  <a:cubicBezTo>
                    <a:pt x="560" y="1325"/>
                    <a:pt x="585" y="1526"/>
                    <a:pt x="687" y="1654"/>
                  </a:cubicBezTo>
                  <a:cubicBezTo>
                    <a:pt x="789" y="1781"/>
                    <a:pt x="1107" y="2099"/>
                    <a:pt x="1209" y="2252"/>
                  </a:cubicBezTo>
                  <a:cubicBezTo>
                    <a:pt x="1310" y="2405"/>
                    <a:pt x="1811" y="2951"/>
                    <a:pt x="1811" y="2951"/>
                  </a:cubicBezTo>
                  <a:cubicBezTo>
                    <a:pt x="1811" y="2951"/>
                    <a:pt x="1509" y="2849"/>
                    <a:pt x="1175" y="2749"/>
                  </a:cubicBezTo>
                  <a:cubicBezTo>
                    <a:pt x="840" y="2649"/>
                    <a:pt x="259" y="2447"/>
                    <a:pt x="183" y="2369"/>
                  </a:cubicBezTo>
                  <a:cubicBezTo>
                    <a:pt x="162" y="2348"/>
                    <a:pt x="139" y="2338"/>
                    <a:pt x="116" y="2338"/>
                  </a:cubicBezTo>
                  <a:cubicBezTo>
                    <a:pt x="53" y="2338"/>
                    <a:pt x="0" y="2416"/>
                    <a:pt x="55" y="2547"/>
                  </a:cubicBezTo>
                  <a:cubicBezTo>
                    <a:pt x="128" y="2725"/>
                    <a:pt x="283" y="2700"/>
                    <a:pt x="538" y="2827"/>
                  </a:cubicBezTo>
                  <a:cubicBezTo>
                    <a:pt x="713" y="2917"/>
                    <a:pt x="884" y="3017"/>
                    <a:pt x="1046" y="3129"/>
                  </a:cubicBezTo>
                  <a:cubicBezTo>
                    <a:pt x="1046" y="3129"/>
                    <a:pt x="444" y="3632"/>
                    <a:pt x="317" y="4043"/>
                  </a:cubicBezTo>
                  <a:cubicBezTo>
                    <a:pt x="192" y="4454"/>
                    <a:pt x="622" y="4927"/>
                    <a:pt x="700" y="5310"/>
                  </a:cubicBezTo>
                  <a:cubicBezTo>
                    <a:pt x="775" y="5692"/>
                    <a:pt x="1378" y="6665"/>
                    <a:pt x="1378" y="6665"/>
                  </a:cubicBezTo>
                  <a:lnTo>
                    <a:pt x="2081" y="5251"/>
                  </a:lnTo>
                  <a:lnTo>
                    <a:pt x="1284" y="4131"/>
                  </a:lnTo>
                  <a:cubicBezTo>
                    <a:pt x="1284" y="4131"/>
                    <a:pt x="3102" y="2523"/>
                    <a:pt x="3154" y="2265"/>
                  </a:cubicBezTo>
                  <a:cubicBezTo>
                    <a:pt x="3206" y="2008"/>
                    <a:pt x="2780" y="1366"/>
                    <a:pt x="2365" y="180"/>
                  </a:cubicBezTo>
                  <a:cubicBezTo>
                    <a:pt x="2320" y="50"/>
                    <a:pt x="2270" y="0"/>
                    <a:pt x="2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>
              <a:extLst>
                <a:ext uri="{FF2B5EF4-FFF2-40B4-BE49-F238E27FC236}">
                  <a16:creationId xmlns:a16="http://schemas.microsoft.com/office/drawing/2014/main" id="{5E3E50F4-9E9E-9852-3ECD-7AE55ED4FE52}"/>
                </a:ext>
              </a:extLst>
            </p:cNvPr>
            <p:cNvSpPr/>
            <p:nvPr/>
          </p:nvSpPr>
          <p:spPr>
            <a:xfrm>
              <a:off x="5210566" y="3062039"/>
              <a:ext cx="281527" cy="580860"/>
            </a:xfrm>
            <a:custGeom>
              <a:avLst/>
              <a:gdLst/>
              <a:ahLst/>
              <a:cxnLst/>
              <a:rect l="l" t="t" r="r" b="b"/>
              <a:pathLst>
                <a:path w="3279" h="6765" extrusionOk="0">
                  <a:moveTo>
                    <a:pt x="2268" y="106"/>
                  </a:moveTo>
                  <a:cubicBezTo>
                    <a:pt x="2288" y="106"/>
                    <a:pt x="2325" y="143"/>
                    <a:pt x="2363" y="252"/>
                  </a:cubicBezTo>
                  <a:cubicBezTo>
                    <a:pt x="2551" y="791"/>
                    <a:pt x="2739" y="1211"/>
                    <a:pt x="2890" y="1549"/>
                  </a:cubicBezTo>
                  <a:cubicBezTo>
                    <a:pt x="3056" y="1919"/>
                    <a:pt x="3176" y="2187"/>
                    <a:pt x="3150" y="2312"/>
                  </a:cubicBezTo>
                  <a:cubicBezTo>
                    <a:pt x="3114" y="2486"/>
                    <a:pt x="1994" y="3532"/>
                    <a:pt x="1297" y="4150"/>
                  </a:cubicBezTo>
                  <a:cubicBezTo>
                    <a:pt x="1278" y="4166"/>
                    <a:pt x="1275" y="4195"/>
                    <a:pt x="1290" y="4216"/>
                  </a:cubicBezTo>
                  <a:lnTo>
                    <a:pt x="2071" y="5308"/>
                  </a:lnTo>
                  <a:lnTo>
                    <a:pt x="1420" y="6612"/>
                  </a:lnTo>
                  <a:cubicBezTo>
                    <a:pt x="1277" y="6375"/>
                    <a:pt x="857" y="5660"/>
                    <a:pt x="796" y="5352"/>
                  </a:cubicBezTo>
                  <a:cubicBezTo>
                    <a:pt x="767" y="5204"/>
                    <a:pt x="689" y="5049"/>
                    <a:pt x="606" y="4885"/>
                  </a:cubicBezTo>
                  <a:cubicBezTo>
                    <a:pt x="474" y="4621"/>
                    <a:pt x="336" y="4349"/>
                    <a:pt x="410" y="4109"/>
                  </a:cubicBezTo>
                  <a:cubicBezTo>
                    <a:pt x="531" y="3717"/>
                    <a:pt x="1118" y="3224"/>
                    <a:pt x="1123" y="3220"/>
                  </a:cubicBezTo>
                  <a:cubicBezTo>
                    <a:pt x="1137" y="3211"/>
                    <a:pt x="1143" y="3196"/>
                    <a:pt x="1143" y="3179"/>
                  </a:cubicBezTo>
                  <a:cubicBezTo>
                    <a:pt x="1140" y="3164"/>
                    <a:pt x="1132" y="3149"/>
                    <a:pt x="1120" y="3140"/>
                  </a:cubicBezTo>
                  <a:cubicBezTo>
                    <a:pt x="955" y="3028"/>
                    <a:pt x="783" y="2925"/>
                    <a:pt x="606" y="2835"/>
                  </a:cubicBezTo>
                  <a:cubicBezTo>
                    <a:pt x="518" y="2791"/>
                    <a:pt x="438" y="2763"/>
                    <a:pt x="376" y="2741"/>
                  </a:cubicBezTo>
                  <a:cubicBezTo>
                    <a:pt x="254" y="2698"/>
                    <a:pt x="188" y="2676"/>
                    <a:pt x="148" y="2579"/>
                  </a:cubicBezTo>
                  <a:cubicBezTo>
                    <a:pt x="117" y="2499"/>
                    <a:pt x="132" y="2455"/>
                    <a:pt x="149" y="2442"/>
                  </a:cubicBezTo>
                  <a:cubicBezTo>
                    <a:pt x="154" y="2440"/>
                    <a:pt x="158" y="2439"/>
                    <a:pt x="163" y="2439"/>
                  </a:cubicBezTo>
                  <a:cubicBezTo>
                    <a:pt x="173" y="2439"/>
                    <a:pt x="183" y="2445"/>
                    <a:pt x="193" y="2458"/>
                  </a:cubicBezTo>
                  <a:cubicBezTo>
                    <a:pt x="295" y="2566"/>
                    <a:pt x="1020" y="2797"/>
                    <a:pt x="1209" y="2854"/>
                  </a:cubicBezTo>
                  <a:cubicBezTo>
                    <a:pt x="1540" y="2955"/>
                    <a:pt x="1840" y="3053"/>
                    <a:pt x="1844" y="3055"/>
                  </a:cubicBezTo>
                  <a:cubicBezTo>
                    <a:pt x="1849" y="3057"/>
                    <a:pt x="1855" y="3057"/>
                    <a:pt x="1860" y="3057"/>
                  </a:cubicBezTo>
                  <a:cubicBezTo>
                    <a:pt x="1877" y="3057"/>
                    <a:pt x="1893" y="3049"/>
                    <a:pt x="1903" y="3036"/>
                  </a:cubicBezTo>
                  <a:cubicBezTo>
                    <a:pt x="1916" y="3016"/>
                    <a:pt x="1912" y="2991"/>
                    <a:pt x="1897" y="2974"/>
                  </a:cubicBezTo>
                  <a:cubicBezTo>
                    <a:pt x="1891" y="2969"/>
                    <a:pt x="1396" y="2428"/>
                    <a:pt x="1299" y="2281"/>
                  </a:cubicBezTo>
                  <a:cubicBezTo>
                    <a:pt x="1235" y="2185"/>
                    <a:pt x="1094" y="2034"/>
                    <a:pt x="970" y="1898"/>
                  </a:cubicBezTo>
                  <a:cubicBezTo>
                    <a:pt x="889" y="1812"/>
                    <a:pt x="814" y="1728"/>
                    <a:pt x="776" y="1680"/>
                  </a:cubicBezTo>
                  <a:cubicBezTo>
                    <a:pt x="717" y="1606"/>
                    <a:pt x="689" y="1504"/>
                    <a:pt x="705" y="1437"/>
                  </a:cubicBezTo>
                  <a:cubicBezTo>
                    <a:pt x="712" y="1407"/>
                    <a:pt x="730" y="1387"/>
                    <a:pt x="755" y="1375"/>
                  </a:cubicBezTo>
                  <a:cubicBezTo>
                    <a:pt x="758" y="1374"/>
                    <a:pt x="761" y="1373"/>
                    <a:pt x="765" y="1373"/>
                  </a:cubicBezTo>
                  <a:cubicBezTo>
                    <a:pt x="843" y="1373"/>
                    <a:pt x="1126" y="1599"/>
                    <a:pt x="1452" y="1964"/>
                  </a:cubicBezTo>
                  <a:cubicBezTo>
                    <a:pt x="1655" y="2193"/>
                    <a:pt x="2155" y="2664"/>
                    <a:pt x="2177" y="2685"/>
                  </a:cubicBezTo>
                  <a:cubicBezTo>
                    <a:pt x="2188" y="2694"/>
                    <a:pt x="2201" y="2699"/>
                    <a:pt x="2214" y="2699"/>
                  </a:cubicBezTo>
                  <a:cubicBezTo>
                    <a:pt x="2223" y="2699"/>
                    <a:pt x="2232" y="2696"/>
                    <a:pt x="2241" y="2691"/>
                  </a:cubicBezTo>
                  <a:cubicBezTo>
                    <a:pt x="2260" y="2678"/>
                    <a:pt x="2267" y="2654"/>
                    <a:pt x="2260" y="2632"/>
                  </a:cubicBezTo>
                  <a:lnTo>
                    <a:pt x="2068" y="2101"/>
                  </a:lnTo>
                  <a:lnTo>
                    <a:pt x="2064" y="2090"/>
                  </a:lnTo>
                  <a:cubicBezTo>
                    <a:pt x="2043" y="2063"/>
                    <a:pt x="1592" y="1394"/>
                    <a:pt x="1459" y="1264"/>
                  </a:cubicBezTo>
                  <a:cubicBezTo>
                    <a:pt x="1336" y="1145"/>
                    <a:pt x="1118" y="825"/>
                    <a:pt x="1143" y="645"/>
                  </a:cubicBezTo>
                  <a:cubicBezTo>
                    <a:pt x="1146" y="620"/>
                    <a:pt x="1151" y="613"/>
                    <a:pt x="1153" y="613"/>
                  </a:cubicBezTo>
                  <a:cubicBezTo>
                    <a:pt x="1154" y="612"/>
                    <a:pt x="1156" y="612"/>
                    <a:pt x="1159" y="612"/>
                  </a:cubicBezTo>
                  <a:cubicBezTo>
                    <a:pt x="1184" y="612"/>
                    <a:pt x="1279" y="643"/>
                    <a:pt x="1563" y="953"/>
                  </a:cubicBezTo>
                  <a:cubicBezTo>
                    <a:pt x="1791" y="1207"/>
                    <a:pt x="2491" y="1960"/>
                    <a:pt x="2498" y="1967"/>
                  </a:cubicBezTo>
                  <a:cubicBezTo>
                    <a:pt x="2508" y="1977"/>
                    <a:pt x="2522" y="1982"/>
                    <a:pt x="2535" y="1982"/>
                  </a:cubicBezTo>
                  <a:cubicBezTo>
                    <a:pt x="2544" y="1982"/>
                    <a:pt x="2552" y="1980"/>
                    <a:pt x="2560" y="1976"/>
                  </a:cubicBezTo>
                  <a:cubicBezTo>
                    <a:pt x="2581" y="1963"/>
                    <a:pt x="2590" y="1939"/>
                    <a:pt x="2582" y="1917"/>
                  </a:cubicBezTo>
                  <a:cubicBezTo>
                    <a:pt x="2581" y="1911"/>
                    <a:pt x="2419" y="1388"/>
                    <a:pt x="2382" y="1217"/>
                  </a:cubicBezTo>
                  <a:cubicBezTo>
                    <a:pt x="2353" y="1083"/>
                    <a:pt x="2317" y="946"/>
                    <a:pt x="2282" y="813"/>
                  </a:cubicBezTo>
                  <a:cubicBezTo>
                    <a:pt x="2236" y="636"/>
                    <a:pt x="2193" y="471"/>
                    <a:pt x="2182" y="356"/>
                  </a:cubicBezTo>
                  <a:cubicBezTo>
                    <a:pt x="2168" y="243"/>
                    <a:pt x="2226" y="116"/>
                    <a:pt x="2266" y="106"/>
                  </a:cubicBezTo>
                  <a:cubicBezTo>
                    <a:pt x="2266" y="106"/>
                    <a:pt x="2267" y="106"/>
                    <a:pt x="2268" y="106"/>
                  </a:cubicBezTo>
                  <a:close/>
                  <a:moveTo>
                    <a:pt x="2265" y="0"/>
                  </a:moveTo>
                  <a:cubicBezTo>
                    <a:pt x="2256" y="0"/>
                    <a:pt x="2248" y="1"/>
                    <a:pt x="2241" y="3"/>
                  </a:cubicBezTo>
                  <a:cubicBezTo>
                    <a:pt x="2130" y="28"/>
                    <a:pt x="2062" y="216"/>
                    <a:pt x="2078" y="362"/>
                  </a:cubicBezTo>
                  <a:cubicBezTo>
                    <a:pt x="2093" y="486"/>
                    <a:pt x="2137" y="656"/>
                    <a:pt x="2183" y="834"/>
                  </a:cubicBezTo>
                  <a:cubicBezTo>
                    <a:pt x="2218" y="965"/>
                    <a:pt x="2254" y="1101"/>
                    <a:pt x="2280" y="1233"/>
                  </a:cubicBezTo>
                  <a:cubicBezTo>
                    <a:pt x="2302" y="1339"/>
                    <a:pt x="2369" y="1565"/>
                    <a:pt x="2419" y="1733"/>
                  </a:cubicBezTo>
                  <a:cubicBezTo>
                    <a:pt x="2199" y="1496"/>
                    <a:pt x="1797" y="1059"/>
                    <a:pt x="1632" y="880"/>
                  </a:cubicBezTo>
                  <a:cubicBezTo>
                    <a:pt x="1351" y="571"/>
                    <a:pt x="1227" y="504"/>
                    <a:pt x="1154" y="504"/>
                  </a:cubicBezTo>
                  <a:cubicBezTo>
                    <a:pt x="1141" y="504"/>
                    <a:pt x="1129" y="506"/>
                    <a:pt x="1119" y="510"/>
                  </a:cubicBezTo>
                  <a:cubicBezTo>
                    <a:pt x="1087" y="519"/>
                    <a:pt x="1048" y="547"/>
                    <a:pt x="1038" y="626"/>
                  </a:cubicBezTo>
                  <a:cubicBezTo>
                    <a:pt x="1008" y="855"/>
                    <a:pt x="1247" y="1196"/>
                    <a:pt x="1381" y="1329"/>
                  </a:cubicBezTo>
                  <a:cubicBezTo>
                    <a:pt x="1502" y="1445"/>
                    <a:pt x="1927" y="2072"/>
                    <a:pt x="1969" y="2135"/>
                  </a:cubicBezTo>
                  <a:lnTo>
                    <a:pt x="2087" y="2456"/>
                  </a:lnTo>
                  <a:cubicBezTo>
                    <a:pt x="1918" y="2294"/>
                    <a:pt x="1654" y="2039"/>
                    <a:pt x="1523" y="1892"/>
                  </a:cubicBezTo>
                  <a:cubicBezTo>
                    <a:pt x="1350" y="1697"/>
                    <a:pt x="947" y="1269"/>
                    <a:pt x="752" y="1269"/>
                  </a:cubicBezTo>
                  <a:cubicBezTo>
                    <a:pt x="738" y="1269"/>
                    <a:pt x="724" y="1271"/>
                    <a:pt x="712" y="1276"/>
                  </a:cubicBezTo>
                  <a:cubicBezTo>
                    <a:pt x="658" y="1300"/>
                    <a:pt x="621" y="1344"/>
                    <a:pt x="605" y="1406"/>
                  </a:cubicBezTo>
                  <a:cubicBezTo>
                    <a:pt x="578" y="1504"/>
                    <a:pt x="614" y="1637"/>
                    <a:pt x="693" y="1737"/>
                  </a:cubicBezTo>
                  <a:cubicBezTo>
                    <a:pt x="734" y="1789"/>
                    <a:pt x="812" y="1873"/>
                    <a:pt x="894" y="1961"/>
                  </a:cubicBezTo>
                  <a:cubicBezTo>
                    <a:pt x="1016" y="2094"/>
                    <a:pt x="1153" y="2243"/>
                    <a:pt x="1212" y="2331"/>
                  </a:cubicBezTo>
                  <a:cubicBezTo>
                    <a:pt x="1284" y="2437"/>
                    <a:pt x="1536" y="2722"/>
                    <a:pt x="1694" y="2896"/>
                  </a:cubicBezTo>
                  <a:cubicBezTo>
                    <a:pt x="1576" y="2859"/>
                    <a:pt x="1409" y="2806"/>
                    <a:pt x="1237" y="2754"/>
                  </a:cubicBezTo>
                  <a:cubicBezTo>
                    <a:pt x="835" y="2633"/>
                    <a:pt x="323" y="2446"/>
                    <a:pt x="266" y="2386"/>
                  </a:cubicBezTo>
                  <a:cubicBezTo>
                    <a:pt x="236" y="2355"/>
                    <a:pt x="199" y="2339"/>
                    <a:pt x="163" y="2339"/>
                  </a:cubicBezTo>
                  <a:cubicBezTo>
                    <a:pt x="140" y="2339"/>
                    <a:pt x="117" y="2345"/>
                    <a:pt x="96" y="2359"/>
                  </a:cubicBezTo>
                  <a:cubicBezTo>
                    <a:pt x="43" y="2395"/>
                    <a:pt x="0" y="2483"/>
                    <a:pt x="58" y="2617"/>
                  </a:cubicBezTo>
                  <a:cubicBezTo>
                    <a:pt x="114" y="2756"/>
                    <a:pt x="216" y="2791"/>
                    <a:pt x="345" y="2835"/>
                  </a:cubicBezTo>
                  <a:cubicBezTo>
                    <a:pt x="409" y="2857"/>
                    <a:pt x="481" y="2881"/>
                    <a:pt x="563" y="2924"/>
                  </a:cubicBezTo>
                  <a:cubicBezTo>
                    <a:pt x="718" y="3002"/>
                    <a:pt x="870" y="3089"/>
                    <a:pt x="1013" y="3185"/>
                  </a:cubicBezTo>
                  <a:cubicBezTo>
                    <a:pt x="863" y="3317"/>
                    <a:pt x="428" y="3724"/>
                    <a:pt x="319" y="4078"/>
                  </a:cubicBezTo>
                  <a:cubicBezTo>
                    <a:pt x="233" y="4356"/>
                    <a:pt x="379" y="4648"/>
                    <a:pt x="519" y="4928"/>
                  </a:cubicBezTo>
                  <a:cubicBezTo>
                    <a:pt x="599" y="5086"/>
                    <a:pt x="672" y="5234"/>
                    <a:pt x="700" y="5370"/>
                  </a:cubicBezTo>
                  <a:cubicBezTo>
                    <a:pt x="777" y="5756"/>
                    <a:pt x="1359" y="6699"/>
                    <a:pt x="1384" y="6741"/>
                  </a:cubicBezTo>
                  <a:cubicBezTo>
                    <a:pt x="1393" y="6755"/>
                    <a:pt x="1409" y="6764"/>
                    <a:pt x="1426" y="6764"/>
                  </a:cubicBezTo>
                  <a:lnTo>
                    <a:pt x="1426" y="6763"/>
                  </a:lnTo>
                  <a:cubicBezTo>
                    <a:pt x="1445" y="6763"/>
                    <a:pt x="1461" y="6751"/>
                    <a:pt x="1468" y="6735"/>
                  </a:cubicBezTo>
                  <a:lnTo>
                    <a:pt x="2173" y="5321"/>
                  </a:lnTo>
                  <a:cubicBezTo>
                    <a:pt x="2182" y="5305"/>
                    <a:pt x="2180" y="5285"/>
                    <a:pt x="2168" y="5270"/>
                  </a:cubicBezTo>
                  <a:lnTo>
                    <a:pt x="1395" y="4191"/>
                  </a:lnTo>
                  <a:cubicBezTo>
                    <a:pt x="1694" y="3926"/>
                    <a:pt x="3197" y="2582"/>
                    <a:pt x="3246" y="2327"/>
                  </a:cubicBezTo>
                  <a:cubicBezTo>
                    <a:pt x="3278" y="2169"/>
                    <a:pt x="3165" y="1919"/>
                    <a:pt x="2979" y="1503"/>
                  </a:cubicBezTo>
                  <a:cubicBezTo>
                    <a:pt x="2829" y="1167"/>
                    <a:pt x="2641" y="750"/>
                    <a:pt x="2454" y="213"/>
                  </a:cubicBezTo>
                  <a:cubicBezTo>
                    <a:pt x="2393" y="41"/>
                    <a:pt x="2321" y="0"/>
                    <a:pt x="2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>
              <a:extLst>
                <a:ext uri="{FF2B5EF4-FFF2-40B4-BE49-F238E27FC236}">
                  <a16:creationId xmlns:a16="http://schemas.microsoft.com/office/drawing/2014/main" id="{3B860571-FF7E-C5AF-E455-73D851538828}"/>
                </a:ext>
              </a:extLst>
            </p:cNvPr>
            <p:cNvSpPr/>
            <p:nvPr/>
          </p:nvSpPr>
          <p:spPr>
            <a:xfrm>
              <a:off x="5298999" y="3330957"/>
              <a:ext cx="57954" cy="39325"/>
            </a:xfrm>
            <a:custGeom>
              <a:avLst/>
              <a:gdLst/>
              <a:ahLst/>
              <a:cxnLst/>
              <a:rect l="l" t="t" r="r" b="b"/>
              <a:pathLst>
                <a:path w="675" h="458" extrusionOk="0">
                  <a:moveTo>
                    <a:pt x="57" y="0"/>
                  </a:moveTo>
                  <a:cubicBezTo>
                    <a:pt x="40" y="0"/>
                    <a:pt x="25" y="8"/>
                    <a:pt x="15" y="23"/>
                  </a:cubicBezTo>
                  <a:cubicBezTo>
                    <a:pt x="1" y="47"/>
                    <a:pt x="5" y="79"/>
                    <a:pt x="30" y="92"/>
                  </a:cubicBezTo>
                  <a:lnTo>
                    <a:pt x="590" y="450"/>
                  </a:lnTo>
                  <a:cubicBezTo>
                    <a:pt x="599" y="456"/>
                    <a:pt x="608" y="458"/>
                    <a:pt x="617" y="458"/>
                  </a:cubicBezTo>
                  <a:cubicBezTo>
                    <a:pt x="634" y="458"/>
                    <a:pt x="649" y="450"/>
                    <a:pt x="659" y="436"/>
                  </a:cubicBezTo>
                  <a:cubicBezTo>
                    <a:pt x="674" y="412"/>
                    <a:pt x="668" y="381"/>
                    <a:pt x="645" y="366"/>
                  </a:cubicBezTo>
                  <a:lnTo>
                    <a:pt x="85" y="8"/>
                  </a:lnTo>
                  <a:cubicBezTo>
                    <a:pt x="76" y="3"/>
                    <a:pt x="66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>
              <a:extLst>
                <a:ext uri="{FF2B5EF4-FFF2-40B4-BE49-F238E27FC236}">
                  <a16:creationId xmlns:a16="http://schemas.microsoft.com/office/drawing/2014/main" id="{27CCC461-D5C2-2D9B-A33F-7901C829ED2E}"/>
                </a:ext>
              </a:extLst>
            </p:cNvPr>
            <p:cNvSpPr/>
            <p:nvPr/>
          </p:nvSpPr>
          <p:spPr>
            <a:xfrm>
              <a:off x="5422461" y="3223544"/>
              <a:ext cx="25586" cy="52977"/>
            </a:xfrm>
            <a:custGeom>
              <a:avLst/>
              <a:gdLst/>
              <a:ahLst/>
              <a:cxnLst/>
              <a:rect l="l" t="t" r="r" b="b"/>
              <a:pathLst>
                <a:path w="298" h="617" extrusionOk="0">
                  <a:moveTo>
                    <a:pt x="59" y="1"/>
                  </a:moveTo>
                  <a:cubicBezTo>
                    <a:pt x="49" y="1"/>
                    <a:pt x="39" y="4"/>
                    <a:pt x="30" y="11"/>
                  </a:cubicBezTo>
                  <a:cubicBezTo>
                    <a:pt x="5" y="27"/>
                    <a:pt x="1" y="58"/>
                    <a:pt x="17" y="80"/>
                  </a:cubicBezTo>
                  <a:cubicBezTo>
                    <a:pt x="104" y="200"/>
                    <a:pt x="195" y="357"/>
                    <a:pt x="195" y="388"/>
                  </a:cubicBezTo>
                  <a:cubicBezTo>
                    <a:pt x="191" y="441"/>
                    <a:pt x="172" y="493"/>
                    <a:pt x="142" y="537"/>
                  </a:cubicBezTo>
                  <a:cubicBezTo>
                    <a:pt x="128" y="561"/>
                    <a:pt x="134" y="593"/>
                    <a:pt x="157" y="608"/>
                  </a:cubicBezTo>
                  <a:cubicBezTo>
                    <a:pt x="166" y="615"/>
                    <a:pt x="176" y="617"/>
                    <a:pt x="185" y="617"/>
                  </a:cubicBezTo>
                  <a:cubicBezTo>
                    <a:pt x="201" y="617"/>
                    <a:pt x="218" y="609"/>
                    <a:pt x="226" y="595"/>
                  </a:cubicBezTo>
                  <a:cubicBezTo>
                    <a:pt x="266" y="537"/>
                    <a:pt x="290" y="469"/>
                    <a:pt x="297" y="396"/>
                  </a:cubicBezTo>
                  <a:cubicBezTo>
                    <a:pt x="297" y="309"/>
                    <a:pt x="145" y="88"/>
                    <a:pt x="100" y="23"/>
                  </a:cubicBezTo>
                  <a:cubicBezTo>
                    <a:pt x="90" y="9"/>
                    <a:pt x="75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>
              <a:extLst>
                <a:ext uri="{FF2B5EF4-FFF2-40B4-BE49-F238E27FC236}">
                  <a16:creationId xmlns:a16="http://schemas.microsoft.com/office/drawing/2014/main" id="{DE094E27-28B9-BB20-8C50-AC32E7D170E3}"/>
                </a:ext>
              </a:extLst>
            </p:cNvPr>
            <p:cNvSpPr/>
            <p:nvPr/>
          </p:nvSpPr>
          <p:spPr>
            <a:xfrm>
              <a:off x="5394643" y="3285107"/>
              <a:ext cx="13480" cy="35633"/>
            </a:xfrm>
            <a:custGeom>
              <a:avLst/>
              <a:gdLst/>
              <a:ahLst/>
              <a:cxnLst/>
              <a:rect l="l" t="t" r="r" b="b"/>
              <a:pathLst>
                <a:path w="157" h="415" extrusionOk="0">
                  <a:moveTo>
                    <a:pt x="62" y="1"/>
                  </a:moveTo>
                  <a:cubicBezTo>
                    <a:pt x="55" y="1"/>
                    <a:pt x="49" y="2"/>
                    <a:pt x="42" y="4"/>
                  </a:cubicBezTo>
                  <a:cubicBezTo>
                    <a:pt x="18" y="16"/>
                    <a:pt x="5" y="46"/>
                    <a:pt x="17" y="71"/>
                  </a:cubicBezTo>
                  <a:cubicBezTo>
                    <a:pt x="54" y="158"/>
                    <a:pt x="54" y="256"/>
                    <a:pt x="13" y="342"/>
                  </a:cubicBezTo>
                  <a:cubicBezTo>
                    <a:pt x="1" y="365"/>
                    <a:pt x="11" y="396"/>
                    <a:pt x="38" y="408"/>
                  </a:cubicBezTo>
                  <a:cubicBezTo>
                    <a:pt x="42" y="411"/>
                    <a:pt x="51" y="414"/>
                    <a:pt x="58" y="414"/>
                  </a:cubicBezTo>
                  <a:cubicBezTo>
                    <a:pt x="76" y="414"/>
                    <a:pt x="95" y="402"/>
                    <a:pt x="104" y="382"/>
                  </a:cubicBezTo>
                  <a:cubicBezTo>
                    <a:pt x="155" y="271"/>
                    <a:pt x="157" y="143"/>
                    <a:pt x="108" y="31"/>
                  </a:cubicBezTo>
                  <a:cubicBezTo>
                    <a:pt x="101" y="12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>
              <a:extLst>
                <a:ext uri="{FF2B5EF4-FFF2-40B4-BE49-F238E27FC236}">
                  <a16:creationId xmlns:a16="http://schemas.microsoft.com/office/drawing/2014/main" id="{C10CC078-EA79-D981-ACA7-D2F8BE9DB1B3}"/>
                </a:ext>
              </a:extLst>
            </p:cNvPr>
            <p:cNvSpPr/>
            <p:nvPr/>
          </p:nvSpPr>
          <p:spPr>
            <a:xfrm>
              <a:off x="5216919" y="3487911"/>
              <a:ext cx="395460" cy="300948"/>
            </a:xfrm>
            <a:custGeom>
              <a:avLst/>
              <a:gdLst/>
              <a:ahLst/>
              <a:cxnLst/>
              <a:rect l="l" t="t" r="r" b="b"/>
              <a:pathLst>
                <a:path w="4606" h="3505" extrusionOk="0">
                  <a:moveTo>
                    <a:pt x="1857" y="0"/>
                  </a:moveTo>
                  <a:lnTo>
                    <a:pt x="0" y="1095"/>
                  </a:lnTo>
                  <a:cubicBezTo>
                    <a:pt x="0" y="1095"/>
                    <a:pt x="1298" y="2747"/>
                    <a:pt x="1960" y="3181"/>
                  </a:cubicBezTo>
                  <a:cubicBezTo>
                    <a:pt x="2281" y="3391"/>
                    <a:pt x="2663" y="3505"/>
                    <a:pt x="3033" y="3505"/>
                  </a:cubicBezTo>
                  <a:cubicBezTo>
                    <a:pt x="3422" y="3505"/>
                    <a:pt x="3797" y="3378"/>
                    <a:pt x="4071" y="3104"/>
                  </a:cubicBezTo>
                  <a:cubicBezTo>
                    <a:pt x="4606" y="2571"/>
                    <a:pt x="4502" y="1053"/>
                    <a:pt x="3715" y="739"/>
                  </a:cubicBezTo>
                  <a:cubicBezTo>
                    <a:pt x="3206" y="531"/>
                    <a:pt x="1857" y="0"/>
                    <a:pt x="1857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>
              <a:extLst>
                <a:ext uri="{FF2B5EF4-FFF2-40B4-BE49-F238E27FC236}">
                  <a16:creationId xmlns:a16="http://schemas.microsoft.com/office/drawing/2014/main" id="{94952AB9-A061-64E9-4233-2909122956BE}"/>
                </a:ext>
              </a:extLst>
            </p:cNvPr>
            <p:cNvSpPr/>
            <p:nvPr/>
          </p:nvSpPr>
          <p:spPr>
            <a:xfrm>
              <a:off x="5212369" y="3483704"/>
              <a:ext cx="393313" cy="309363"/>
            </a:xfrm>
            <a:custGeom>
              <a:avLst/>
              <a:gdLst/>
              <a:ahLst/>
              <a:cxnLst/>
              <a:rect l="l" t="t" r="r" b="b"/>
              <a:pathLst>
                <a:path w="4581" h="3603" extrusionOk="0">
                  <a:moveTo>
                    <a:pt x="1913" y="105"/>
                  </a:moveTo>
                  <a:cubicBezTo>
                    <a:pt x="2094" y="176"/>
                    <a:pt x="3282" y="645"/>
                    <a:pt x="3748" y="833"/>
                  </a:cubicBezTo>
                  <a:cubicBezTo>
                    <a:pt x="4048" y="954"/>
                    <a:pt x="4271" y="1278"/>
                    <a:pt x="4364" y="1724"/>
                  </a:cubicBezTo>
                  <a:cubicBezTo>
                    <a:pt x="4476" y="2269"/>
                    <a:pt x="4361" y="2842"/>
                    <a:pt x="4087" y="3116"/>
                  </a:cubicBezTo>
                  <a:cubicBezTo>
                    <a:pt x="3830" y="3372"/>
                    <a:pt x="3464" y="3502"/>
                    <a:pt x="3076" y="3502"/>
                  </a:cubicBezTo>
                  <a:cubicBezTo>
                    <a:pt x="2728" y="3502"/>
                    <a:pt x="2361" y="3398"/>
                    <a:pt x="2038" y="3187"/>
                  </a:cubicBezTo>
                  <a:cubicBezTo>
                    <a:pt x="1450" y="2802"/>
                    <a:pt x="341" y="1424"/>
                    <a:pt x="127" y="1156"/>
                  </a:cubicBezTo>
                  <a:lnTo>
                    <a:pt x="1913" y="105"/>
                  </a:lnTo>
                  <a:close/>
                  <a:moveTo>
                    <a:pt x="1909" y="0"/>
                  </a:moveTo>
                  <a:cubicBezTo>
                    <a:pt x="1900" y="0"/>
                    <a:pt x="1891" y="2"/>
                    <a:pt x="1884" y="7"/>
                  </a:cubicBezTo>
                  <a:lnTo>
                    <a:pt x="27" y="1102"/>
                  </a:lnTo>
                  <a:cubicBezTo>
                    <a:pt x="15" y="1109"/>
                    <a:pt x="4" y="1119"/>
                    <a:pt x="3" y="1134"/>
                  </a:cubicBezTo>
                  <a:cubicBezTo>
                    <a:pt x="0" y="1149"/>
                    <a:pt x="3" y="1164"/>
                    <a:pt x="12" y="1175"/>
                  </a:cubicBezTo>
                  <a:cubicBezTo>
                    <a:pt x="65" y="1242"/>
                    <a:pt x="1322" y="2839"/>
                    <a:pt x="1984" y="3271"/>
                  </a:cubicBezTo>
                  <a:cubicBezTo>
                    <a:pt x="2323" y="3495"/>
                    <a:pt x="2707" y="3603"/>
                    <a:pt x="3076" y="3603"/>
                  </a:cubicBezTo>
                  <a:cubicBezTo>
                    <a:pt x="3490" y="3603"/>
                    <a:pt x="3883" y="3463"/>
                    <a:pt x="4159" y="3190"/>
                  </a:cubicBezTo>
                  <a:cubicBezTo>
                    <a:pt x="4457" y="2894"/>
                    <a:pt x="4580" y="2284"/>
                    <a:pt x="4463" y="1706"/>
                  </a:cubicBezTo>
                  <a:cubicBezTo>
                    <a:pt x="4364" y="1224"/>
                    <a:pt x="4118" y="875"/>
                    <a:pt x="3786" y="742"/>
                  </a:cubicBezTo>
                  <a:cubicBezTo>
                    <a:pt x="3284" y="536"/>
                    <a:pt x="1941" y="8"/>
                    <a:pt x="1928" y="4"/>
                  </a:cubicBezTo>
                  <a:cubicBezTo>
                    <a:pt x="1922" y="1"/>
                    <a:pt x="1915" y="0"/>
                    <a:pt x="1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>
              <a:extLst>
                <a:ext uri="{FF2B5EF4-FFF2-40B4-BE49-F238E27FC236}">
                  <a16:creationId xmlns:a16="http://schemas.microsoft.com/office/drawing/2014/main" id="{486DA6D1-350B-E7A0-B21E-E1C27BE69666}"/>
                </a:ext>
              </a:extLst>
            </p:cNvPr>
            <p:cNvSpPr/>
            <p:nvPr/>
          </p:nvSpPr>
          <p:spPr>
            <a:xfrm>
              <a:off x="5371376" y="3483618"/>
              <a:ext cx="169397" cy="72039"/>
            </a:xfrm>
            <a:custGeom>
              <a:avLst/>
              <a:gdLst/>
              <a:ahLst/>
              <a:cxnLst/>
              <a:rect l="l" t="t" r="r" b="b"/>
              <a:pathLst>
                <a:path w="1973" h="839" extrusionOk="0">
                  <a:moveTo>
                    <a:pt x="57" y="0"/>
                  </a:moveTo>
                  <a:cubicBezTo>
                    <a:pt x="38" y="0"/>
                    <a:pt x="20" y="13"/>
                    <a:pt x="12" y="33"/>
                  </a:cubicBezTo>
                  <a:cubicBezTo>
                    <a:pt x="1" y="58"/>
                    <a:pt x="14" y="86"/>
                    <a:pt x="39" y="96"/>
                  </a:cubicBezTo>
                  <a:lnTo>
                    <a:pt x="1896" y="836"/>
                  </a:lnTo>
                  <a:cubicBezTo>
                    <a:pt x="1902" y="837"/>
                    <a:pt x="1909" y="839"/>
                    <a:pt x="1915" y="839"/>
                  </a:cubicBezTo>
                  <a:cubicBezTo>
                    <a:pt x="1934" y="839"/>
                    <a:pt x="1953" y="826"/>
                    <a:pt x="1961" y="808"/>
                  </a:cubicBezTo>
                  <a:cubicBezTo>
                    <a:pt x="1972" y="781"/>
                    <a:pt x="1959" y="755"/>
                    <a:pt x="1933" y="743"/>
                  </a:cubicBezTo>
                  <a:lnTo>
                    <a:pt x="76" y="5"/>
                  </a:lnTo>
                  <a:cubicBezTo>
                    <a:pt x="69" y="2"/>
                    <a:pt x="63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>
              <a:extLst>
                <a:ext uri="{FF2B5EF4-FFF2-40B4-BE49-F238E27FC236}">
                  <a16:creationId xmlns:a16="http://schemas.microsoft.com/office/drawing/2014/main" id="{31A168BA-ABDB-46EA-7709-B952F3A80846}"/>
                </a:ext>
              </a:extLst>
            </p:cNvPr>
            <p:cNvSpPr/>
            <p:nvPr/>
          </p:nvSpPr>
          <p:spPr>
            <a:xfrm>
              <a:off x="5651270" y="1297762"/>
              <a:ext cx="1521910" cy="2874677"/>
            </a:xfrm>
            <a:custGeom>
              <a:avLst/>
              <a:gdLst/>
              <a:ahLst/>
              <a:cxnLst/>
              <a:rect l="l" t="t" r="r" b="b"/>
              <a:pathLst>
                <a:path w="17726" h="33480" extrusionOk="0">
                  <a:moveTo>
                    <a:pt x="773" y="1"/>
                  </a:moveTo>
                  <a:cubicBezTo>
                    <a:pt x="348" y="1"/>
                    <a:pt x="0" y="346"/>
                    <a:pt x="2" y="772"/>
                  </a:cubicBezTo>
                  <a:lnTo>
                    <a:pt x="2" y="32708"/>
                  </a:lnTo>
                  <a:cubicBezTo>
                    <a:pt x="2" y="33135"/>
                    <a:pt x="348" y="33480"/>
                    <a:pt x="773" y="33480"/>
                  </a:cubicBezTo>
                  <a:lnTo>
                    <a:pt x="16953" y="33480"/>
                  </a:lnTo>
                  <a:cubicBezTo>
                    <a:pt x="17380" y="33480"/>
                    <a:pt x="17725" y="33133"/>
                    <a:pt x="17725" y="32708"/>
                  </a:cubicBezTo>
                  <a:lnTo>
                    <a:pt x="17725" y="773"/>
                  </a:lnTo>
                  <a:cubicBezTo>
                    <a:pt x="17725" y="346"/>
                    <a:pt x="17379" y="1"/>
                    <a:pt x="16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>
              <a:extLst>
                <a:ext uri="{FF2B5EF4-FFF2-40B4-BE49-F238E27FC236}">
                  <a16:creationId xmlns:a16="http://schemas.microsoft.com/office/drawing/2014/main" id="{62289C14-6944-85FF-3FD9-0A6ADCBE69F8}"/>
                </a:ext>
              </a:extLst>
            </p:cNvPr>
            <p:cNvSpPr/>
            <p:nvPr/>
          </p:nvSpPr>
          <p:spPr>
            <a:xfrm>
              <a:off x="5642770" y="1289176"/>
              <a:ext cx="1538824" cy="2891763"/>
            </a:xfrm>
            <a:custGeom>
              <a:avLst/>
              <a:gdLst/>
              <a:ahLst/>
              <a:cxnLst/>
              <a:rect l="l" t="t" r="r" b="b"/>
              <a:pathLst>
                <a:path w="17923" h="33679" extrusionOk="0">
                  <a:moveTo>
                    <a:pt x="17052" y="201"/>
                  </a:moveTo>
                  <a:cubicBezTo>
                    <a:pt x="17422" y="201"/>
                    <a:pt x="17723" y="502"/>
                    <a:pt x="17723" y="872"/>
                  </a:cubicBezTo>
                  <a:lnTo>
                    <a:pt x="17723" y="32806"/>
                  </a:lnTo>
                  <a:cubicBezTo>
                    <a:pt x="17723" y="33176"/>
                    <a:pt x="17422" y="33477"/>
                    <a:pt x="17052" y="33477"/>
                  </a:cubicBezTo>
                  <a:lnTo>
                    <a:pt x="872" y="33477"/>
                  </a:lnTo>
                  <a:cubicBezTo>
                    <a:pt x="502" y="33477"/>
                    <a:pt x="201" y="33176"/>
                    <a:pt x="201" y="32806"/>
                  </a:cubicBezTo>
                  <a:lnTo>
                    <a:pt x="201" y="872"/>
                  </a:lnTo>
                  <a:cubicBezTo>
                    <a:pt x="201" y="502"/>
                    <a:pt x="502" y="201"/>
                    <a:pt x="872" y="201"/>
                  </a:cubicBezTo>
                  <a:close/>
                  <a:moveTo>
                    <a:pt x="872" y="1"/>
                  </a:moveTo>
                  <a:cubicBezTo>
                    <a:pt x="391" y="1"/>
                    <a:pt x="1" y="391"/>
                    <a:pt x="1" y="872"/>
                  </a:cubicBezTo>
                  <a:lnTo>
                    <a:pt x="1" y="32808"/>
                  </a:lnTo>
                  <a:cubicBezTo>
                    <a:pt x="1" y="33288"/>
                    <a:pt x="391" y="33679"/>
                    <a:pt x="872" y="33679"/>
                  </a:cubicBezTo>
                  <a:lnTo>
                    <a:pt x="17052" y="33679"/>
                  </a:lnTo>
                  <a:cubicBezTo>
                    <a:pt x="17532" y="33679"/>
                    <a:pt x="17923" y="33288"/>
                    <a:pt x="17923" y="32806"/>
                  </a:cubicBezTo>
                  <a:lnTo>
                    <a:pt x="17923" y="872"/>
                  </a:lnTo>
                  <a:cubicBezTo>
                    <a:pt x="17923" y="391"/>
                    <a:pt x="17532" y="1"/>
                    <a:pt x="17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>
              <a:extLst>
                <a:ext uri="{FF2B5EF4-FFF2-40B4-BE49-F238E27FC236}">
                  <a16:creationId xmlns:a16="http://schemas.microsoft.com/office/drawing/2014/main" id="{3931F706-F49F-73F6-E816-C35BE0002E51}"/>
                </a:ext>
              </a:extLst>
            </p:cNvPr>
            <p:cNvSpPr/>
            <p:nvPr/>
          </p:nvSpPr>
          <p:spPr>
            <a:xfrm>
              <a:off x="5719097" y="1613388"/>
              <a:ext cx="1386341" cy="2243330"/>
            </a:xfrm>
            <a:custGeom>
              <a:avLst/>
              <a:gdLst/>
              <a:ahLst/>
              <a:cxnLst/>
              <a:rect l="l" t="t" r="r" b="b"/>
              <a:pathLst>
                <a:path w="16147" h="26127" extrusionOk="0">
                  <a:moveTo>
                    <a:pt x="0" y="0"/>
                  </a:moveTo>
                  <a:lnTo>
                    <a:pt x="0" y="26127"/>
                  </a:lnTo>
                  <a:lnTo>
                    <a:pt x="16147" y="26127"/>
                  </a:lnTo>
                  <a:lnTo>
                    <a:pt x="161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>
              <a:extLst>
                <a:ext uri="{FF2B5EF4-FFF2-40B4-BE49-F238E27FC236}">
                  <a16:creationId xmlns:a16="http://schemas.microsoft.com/office/drawing/2014/main" id="{82FF357A-A589-37F5-9924-11EDC8662DA0}"/>
                </a:ext>
              </a:extLst>
            </p:cNvPr>
            <p:cNvSpPr/>
            <p:nvPr/>
          </p:nvSpPr>
          <p:spPr>
            <a:xfrm>
              <a:off x="5714805" y="1609095"/>
              <a:ext cx="1394927" cy="2251830"/>
            </a:xfrm>
            <a:custGeom>
              <a:avLst/>
              <a:gdLst/>
              <a:ahLst/>
              <a:cxnLst/>
              <a:rect l="l" t="t" r="r" b="b"/>
              <a:pathLst>
                <a:path w="16247" h="26226" extrusionOk="0">
                  <a:moveTo>
                    <a:pt x="16147" y="100"/>
                  </a:moveTo>
                  <a:lnTo>
                    <a:pt x="16147" y="26125"/>
                  </a:lnTo>
                  <a:lnTo>
                    <a:pt x="99" y="26125"/>
                  </a:lnTo>
                  <a:lnTo>
                    <a:pt x="99" y="100"/>
                  </a:lnTo>
                  <a:close/>
                  <a:moveTo>
                    <a:pt x="50" y="0"/>
                  </a:moveTo>
                  <a:cubicBezTo>
                    <a:pt x="22" y="0"/>
                    <a:pt x="0" y="24"/>
                    <a:pt x="0" y="50"/>
                  </a:cubicBezTo>
                  <a:lnTo>
                    <a:pt x="0" y="26177"/>
                  </a:lnTo>
                  <a:cubicBezTo>
                    <a:pt x="0" y="26205"/>
                    <a:pt x="22" y="26225"/>
                    <a:pt x="50" y="26225"/>
                  </a:cubicBezTo>
                  <a:lnTo>
                    <a:pt x="16197" y="26225"/>
                  </a:lnTo>
                  <a:cubicBezTo>
                    <a:pt x="16225" y="26225"/>
                    <a:pt x="16247" y="26205"/>
                    <a:pt x="16247" y="26177"/>
                  </a:cubicBezTo>
                  <a:lnTo>
                    <a:pt x="16247" y="50"/>
                  </a:lnTo>
                  <a:cubicBezTo>
                    <a:pt x="16247" y="24"/>
                    <a:pt x="16225" y="0"/>
                    <a:pt x="16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>
              <a:extLst>
                <a:ext uri="{FF2B5EF4-FFF2-40B4-BE49-F238E27FC236}">
                  <a16:creationId xmlns:a16="http://schemas.microsoft.com/office/drawing/2014/main" id="{CC8DC39C-1CB3-6FDA-CA3A-DF4AC0A8892E}"/>
                </a:ext>
              </a:extLst>
            </p:cNvPr>
            <p:cNvSpPr/>
            <p:nvPr/>
          </p:nvSpPr>
          <p:spPr>
            <a:xfrm>
              <a:off x="6240765" y="1415306"/>
              <a:ext cx="342915" cy="41214"/>
            </a:xfrm>
            <a:custGeom>
              <a:avLst/>
              <a:gdLst/>
              <a:ahLst/>
              <a:cxnLst/>
              <a:rect l="l" t="t" r="r" b="b"/>
              <a:pathLst>
                <a:path w="3994" h="480" extrusionOk="0">
                  <a:moveTo>
                    <a:pt x="241" y="1"/>
                  </a:moveTo>
                  <a:cubicBezTo>
                    <a:pt x="108" y="1"/>
                    <a:pt x="1" y="109"/>
                    <a:pt x="1" y="241"/>
                  </a:cubicBezTo>
                  <a:cubicBezTo>
                    <a:pt x="1" y="372"/>
                    <a:pt x="108" y="480"/>
                    <a:pt x="241" y="480"/>
                  </a:cubicBezTo>
                  <a:lnTo>
                    <a:pt x="3751" y="480"/>
                  </a:lnTo>
                  <a:cubicBezTo>
                    <a:pt x="3884" y="480"/>
                    <a:pt x="3993" y="372"/>
                    <a:pt x="3992" y="241"/>
                  </a:cubicBezTo>
                  <a:cubicBezTo>
                    <a:pt x="3992" y="109"/>
                    <a:pt x="3884" y="1"/>
                    <a:pt x="3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>
              <a:extLst>
                <a:ext uri="{FF2B5EF4-FFF2-40B4-BE49-F238E27FC236}">
                  <a16:creationId xmlns:a16="http://schemas.microsoft.com/office/drawing/2014/main" id="{3C32E8E3-313F-EA77-FF03-F7E5CA144C91}"/>
                </a:ext>
              </a:extLst>
            </p:cNvPr>
            <p:cNvSpPr/>
            <p:nvPr/>
          </p:nvSpPr>
          <p:spPr>
            <a:xfrm>
              <a:off x="6329701" y="3900904"/>
              <a:ext cx="164761" cy="164684"/>
            </a:xfrm>
            <a:custGeom>
              <a:avLst/>
              <a:gdLst/>
              <a:ahLst/>
              <a:cxnLst/>
              <a:rect l="l" t="t" r="r" b="b"/>
              <a:pathLst>
                <a:path w="1919" h="1918" extrusionOk="0">
                  <a:moveTo>
                    <a:pt x="960" y="1"/>
                  </a:moveTo>
                  <a:cubicBezTo>
                    <a:pt x="431" y="1"/>
                    <a:pt x="2" y="428"/>
                    <a:pt x="1" y="959"/>
                  </a:cubicBezTo>
                  <a:cubicBezTo>
                    <a:pt x="1" y="1486"/>
                    <a:pt x="428" y="1917"/>
                    <a:pt x="959" y="1918"/>
                  </a:cubicBezTo>
                  <a:lnTo>
                    <a:pt x="960" y="1918"/>
                  </a:lnTo>
                  <a:cubicBezTo>
                    <a:pt x="1489" y="1917"/>
                    <a:pt x="1918" y="1489"/>
                    <a:pt x="1918" y="960"/>
                  </a:cubicBezTo>
                  <a:cubicBezTo>
                    <a:pt x="1918" y="431"/>
                    <a:pt x="1491" y="2"/>
                    <a:pt x="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>
              <a:extLst>
                <a:ext uri="{FF2B5EF4-FFF2-40B4-BE49-F238E27FC236}">
                  <a16:creationId xmlns:a16="http://schemas.microsoft.com/office/drawing/2014/main" id="{4F5BD2BD-0BD2-FCDC-9761-58A4FA517C94}"/>
                </a:ext>
              </a:extLst>
            </p:cNvPr>
            <p:cNvSpPr/>
            <p:nvPr/>
          </p:nvSpPr>
          <p:spPr>
            <a:xfrm>
              <a:off x="6326708" y="3897899"/>
              <a:ext cx="170771" cy="170781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5" y="71"/>
                  </a:moveTo>
                  <a:cubicBezTo>
                    <a:pt x="1505" y="72"/>
                    <a:pt x="1918" y="487"/>
                    <a:pt x="1916" y="994"/>
                  </a:cubicBezTo>
                  <a:cubicBezTo>
                    <a:pt x="1916" y="1502"/>
                    <a:pt x="1502" y="1915"/>
                    <a:pt x="994" y="1915"/>
                  </a:cubicBezTo>
                  <a:cubicBezTo>
                    <a:pt x="485" y="1915"/>
                    <a:pt x="73" y="1501"/>
                    <a:pt x="73" y="992"/>
                  </a:cubicBezTo>
                  <a:cubicBezTo>
                    <a:pt x="73" y="745"/>
                    <a:pt x="168" y="513"/>
                    <a:pt x="344" y="339"/>
                  </a:cubicBezTo>
                  <a:cubicBezTo>
                    <a:pt x="518" y="167"/>
                    <a:pt x="749" y="71"/>
                    <a:pt x="995" y="71"/>
                  </a:cubicBezTo>
                  <a:close/>
                  <a:moveTo>
                    <a:pt x="995" y="0"/>
                  </a:moveTo>
                  <a:cubicBezTo>
                    <a:pt x="728" y="0"/>
                    <a:pt x="481" y="103"/>
                    <a:pt x="294" y="292"/>
                  </a:cubicBezTo>
                  <a:cubicBezTo>
                    <a:pt x="105" y="479"/>
                    <a:pt x="2" y="728"/>
                    <a:pt x="2" y="994"/>
                  </a:cubicBezTo>
                  <a:cubicBezTo>
                    <a:pt x="0" y="1540"/>
                    <a:pt x="445" y="1988"/>
                    <a:pt x="995" y="1988"/>
                  </a:cubicBezTo>
                  <a:cubicBezTo>
                    <a:pt x="1542" y="1988"/>
                    <a:pt x="1988" y="1542"/>
                    <a:pt x="1988" y="995"/>
                  </a:cubicBezTo>
                  <a:cubicBezTo>
                    <a:pt x="1988" y="445"/>
                    <a:pt x="1542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>
              <a:extLst>
                <a:ext uri="{FF2B5EF4-FFF2-40B4-BE49-F238E27FC236}">
                  <a16:creationId xmlns:a16="http://schemas.microsoft.com/office/drawing/2014/main" id="{78F3560B-E7BF-505B-D3C4-EAD1E24C1BCA}"/>
                </a:ext>
              </a:extLst>
            </p:cNvPr>
            <p:cNvSpPr/>
            <p:nvPr/>
          </p:nvSpPr>
          <p:spPr>
            <a:xfrm>
              <a:off x="6370496" y="3941516"/>
              <a:ext cx="83453" cy="83458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0" y="1"/>
                  </a:moveTo>
                  <a:lnTo>
                    <a:pt x="0" y="972"/>
                  </a:lnTo>
                  <a:lnTo>
                    <a:pt x="971" y="972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>
              <a:extLst>
                <a:ext uri="{FF2B5EF4-FFF2-40B4-BE49-F238E27FC236}">
                  <a16:creationId xmlns:a16="http://schemas.microsoft.com/office/drawing/2014/main" id="{BB3BAA3F-700F-3122-FCAD-3752BC87D13E}"/>
                </a:ext>
              </a:extLst>
            </p:cNvPr>
            <p:cNvSpPr/>
            <p:nvPr/>
          </p:nvSpPr>
          <p:spPr>
            <a:xfrm>
              <a:off x="6053986" y="2033246"/>
              <a:ext cx="716729" cy="753243"/>
            </a:xfrm>
            <a:custGeom>
              <a:avLst/>
              <a:gdLst/>
              <a:ahLst/>
              <a:cxnLst/>
              <a:rect l="l" t="t" r="r" b="b"/>
              <a:pathLst>
                <a:path w="5771" h="6065" extrusionOk="0">
                  <a:moveTo>
                    <a:pt x="407" y="0"/>
                  </a:moveTo>
                  <a:cubicBezTo>
                    <a:pt x="183" y="0"/>
                    <a:pt x="0" y="183"/>
                    <a:pt x="0" y="407"/>
                  </a:cubicBezTo>
                  <a:lnTo>
                    <a:pt x="0" y="5657"/>
                  </a:lnTo>
                  <a:cubicBezTo>
                    <a:pt x="0" y="5882"/>
                    <a:pt x="183" y="6065"/>
                    <a:pt x="407" y="6065"/>
                  </a:cubicBezTo>
                  <a:lnTo>
                    <a:pt x="5363" y="6065"/>
                  </a:lnTo>
                  <a:cubicBezTo>
                    <a:pt x="5587" y="6065"/>
                    <a:pt x="5770" y="5882"/>
                    <a:pt x="5770" y="5657"/>
                  </a:cubicBezTo>
                  <a:lnTo>
                    <a:pt x="5770" y="407"/>
                  </a:lnTo>
                  <a:cubicBezTo>
                    <a:pt x="5770" y="183"/>
                    <a:pt x="5587" y="0"/>
                    <a:pt x="5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>
              <a:extLst>
                <a:ext uri="{FF2B5EF4-FFF2-40B4-BE49-F238E27FC236}">
                  <a16:creationId xmlns:a16="http://schemas.microsoft.com/office/drawing/2014/main" id="{AA56CB77-3556-311C-E9BC-9D8040D56608}"/>
                </a:ext>
              </a:extLst>
            </p:cNvPr>
            <p:cNvSpPr/>
            <p:nvPr/>
          </p:nvSpPr>
          <p:spPr>
            <a:xfrm>
              <a:off x="6053986" y="2125522"/>
              <a:ext cx="716481" cy="660966"/>
            </a:xfrm>
            <a:custGeom>
              <a:avLst/>
              <a:gdLst/>
              <a:ahLst/>
              <a:cxnLst/>
              <a:rect l="l" t="t" r="r" b="b"/>
              <a:pathLst>
                <a:path w="5769" h="5322" extrusionOk="0">
                  <a:moveTo>
                    <a:pt x="5769" y="0"/>
                  </a:moveTo>
                  <a:cubicBezTo>
                    <a:pt x="3546" y="918"/>
                    <a:pt x="1571" y="2345"/>
                    <a:pt x="0" y="4165"/>
                  </a:cubicBezTo>
                  <a:lnTo>
                    <a:pt x="0" y="4912"/>
                  </a:lnTo>
                  <a:cubicBezTo>
                    <a:pt x="0" y="5138"/>
                    <a:pt x="180" y="5319"/>
                    <a:pt x="406" y="5322"/>
                  </a:cubicBezTo>
                  <a:lnTo>
                    <a:pt x="5360" y="5322"/>
                  </a:lnTo>
                  <a:cubicBezTo>
                    <a:pt x="5586" y="5322"/>
                    <a:pt x="5769" y="5139"/>
                    <a:pt x="5769" y="4912"/>
                  </a:cubicBezTo>
                  <a:lnTo>
                    <a:pt x="5769" y="0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>
              <a:extLst>
                <a:ext uri="{FF2B5EF4-FFF2-40B4-BE49-F238E27FC236}">
                  <a16:creationId xmlns:a16="http://schemas.microsoft.com/office/drawing/2014/main" id="{13D22367-6D5F-1853-9666-9FF8B10B7A52}"/>
                </a:ext>
              </a:extLst>
            </p:cNvPr>
            <p:cNvSpPr/>
            <p:nvPr/>
          </p:nvSpPr>
          <p:spPr>
            <a:xfrm>
              <a:off x="5820838" y="2999827"/>
              <a:ext cx="1182859" cy="89039"/>
            </a:xfrm>
            <a:custGeom>
              <a:avLst/>
              <a:gdLst/>
              <a:ahLst/>
              <a:cxnLst/>
              <a:rect l="l" t="t" r="r" b="b"/>
              <a:pathLst>
                <a:path w="13777" h="1037" extrusionOk="0">
                  <a:moveTo>
                    <a:pt x="519" y="0"/>
                  </a:moveTo>
                  <a:cubicBezTo>
                    <a:pt x="233" y="0"/>
                    <a:pt x="0" y="233"/>
                    <a:pt x="0" y="519"/>
                  </a:cubicBezTo>
                  <a:cubicBezTo>
                    <a:pt x="0" y="803"/>
                    <a:pt x="233" y="1036"/>
                    <a:pt x="519" y="1036"/>
                  </a:cubicBezTo>
                  <a:lnTo>
                    <a:pt x="13260" y="1036"/>
                  </a:lnTo>
                  <a:cubicBezTo>
                    <a:pt x="13545" y="1036"/>
                    <a:pt x="13777" y="806"/>
                    <a:pt x="13777" y="519"/>
                  </a:cubicBezTo>
                  <a:cubicBezTo>
                    <a:pt x="13777" y="233"/>
                    <a:pt x="13545" y="0"/>
                    <a:pt x="13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>
              <a:extLst>
                <a:ext uri="{FF2B5EF4-FFF2-40B4-BE49-F238E27FC236}">
                  <a16:creationId xmlns:a16="http://schemas.microsoft.com/office/drawing/2014/main" id="{FB1A1958-6990-02E4-1D0B-8945D3D961C6}"/>
                </a:ext>
              </a:extLst>
            </p:cNvPr>
            <p:cNvSpPr/>
            <p:nvPr/>
          </p:nvSpPr>
          <p:spPr>
            <a:xfrm>
              <a:off x="5816545" y="2995706"/>
              <a:ext cx="1191445" cy="97540"/>
            </a:xfrm>
            <a:custGeom>
              <a:avLst/>
              <a:gdLst/>
              <a:ahLst/>
              <a:cxnLst/>
              <a:rect l="l" t="t" r="r" b="b"/>
              <a:pathLst>
                <a:path w="13877" h="1136" extrusionOk="0">
                  <a:moveTo>
                    <a:pt x="13311" y="103"/>
                  </a:moveTo>
                  <a:cubicBezTo>
                    <a:pt x="13567" y="103"/>
                    <a:pt x="13777" y="310"/>
                    <a:pt x="13777" y="568"/>
                  </a:cubicBezTo>
                  <a:cubicBezTo>
                    <a:pt x="13777" y="825"/>
                    <a:pt x="13569" y="1034"/>
                    <a:pt x="13311" y="1034"/>
                  </a:cubicBezTo>
                  <a:lnTo>
                    <a:pt x="569" y="1034"/>
                  </a:lnTo>
                  <a:cubicBezTo>
                    <a:pt x="313" y="1034"/>
                    <a:pt x="102" y="826"/>
                    <a:pt x="102" y="568"/>
                  </a:cubicBezTo>
                  <a:cubicBezTo>
                    <a:pt x="102" y="312"/>
                    <a:pt x="311" y="103"/>
                    <a:pt x="569" y="103"/>
                  </a:cubicBezTo>
                  <a:close/>
                  <a:moveTo>
                    <a:pt x="568" y="1"/>
                  </a:moveTo>
                  <a:cubicBezTo>
                    <a:pt x="254" y="1"/>
                    <a:pt x="0" y="254"/>
                    <a:pt x="0" y="568"/>
                  </a:cubicBezTo>
                  <a:cubicBezTo>
                    <a:pt x="0" y="881"/>
                    <a:pt x="254" y="1136"/>
                    <a:pt x="568" y="1136"/>
                  </a:cubicBezTo>
                  <a:lnTo>
                    <a:pt x="13310" y="1136"/>
                  </a:lnTo>
                  <a:cubicBezTo>
                    <a:pt x="13622" y="1136"/>
                    <a:pt x="13877" y="881"/>
                    <a:pt x="13877" y="568"/>
                  </a:cubicBezTo>
                  <a:cubicBezTo>
                    <a:pt x="13877" y="254"/>
                    <a:pt x="13622" y="1"/>
                    <a:pt x="13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>
              <a:extLst>
                <a:ext uri="{FF2B5EF4-FFF2-40B4-BE49-F238E27FC236}">
                  <a16:creationId xmlns:a16="http://schemas.microsoft.com/office/drawing/2014/main" id="{DE563C30-BEEC-3D83-A868-A580A049E8E8}"/>
                </a:ext>
              </a:extLst>
            </p:cNvPr>
            <p:cNvSpPr/>
            <p:nvPr/>
          </p:nvSpPr>
          <p:spPr>
            <a:xfrm>
              <a:off x="5820581" y="2999655"/>
              <a:ext cx="833161" cy="89297"/>
            </a:xfrm>
            <a:custGeom>
              <a:avLst/>
              <a:gdLst/>
              <a:ahLst/>
              <a:cxnLst/>
              <a:rect l="l" t="t" r="r" b="b"/>
              <a:pathLst>
                <a:path w="9704" h="1040" extrusionOk="0">
                  <a:moveTo>
                    <a:pt x="521" y="1"/>
                  </a:moveTo>
                  <a:cubicBezTo>
                    <a:pt x="233" y="1"/>
                    <a:pt x="0" y="233"/>
                    <a:pt x="0" y="521"/>
                  </a:cubicBezTo>
                  <a:cubicBezTo>
                    <a:pt x="0" y="808"/>
                    <a:pt x="233" y="1040"/>
                    <a:pt x="521" y="1040"/>
                  </a:cubicBezTo>
                  <a:lnTo>
                    <a:pt x="9703" y="1040"/>
                  </a:lnTo>
                  <a:lnTo>
                    <a:pt x="9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>
              <a:extLst>
                <a:ext uri="{FF2B5EF4-FFF2-40B4-BE49-F238E27FC236}">
                  <a16:creationId xmlns:a16="http://schemas.microsoft.com/office/drawing/2014/main" id="{E9478ACB-CFBB-77DE-0A93-904CF48E2D36}"/>
                </a:ext>
              </a:extLst>
            </p:cNvPr>
            <p:cNvSpPr/>
            <p:nvPr/>
          </p:nvSpPr>
          <p:spPr>
            <a:xfrm>
              <a:off x="5816545" y="2995362"/>
              <a:ext cx="841661" cy="97883"/>
            </a:xfrm>
            <a:custGeom>
              <a:avLst/>
              <a:gdLst/>
              <a:ahLst/>
              <a:cxnLst/>
              <a:rect l="l" t="t" r="r" b="b"/>
              <a:pathLst>
                <a:path w="9803" h="1140" extrusionOk="0">
                  <a:moveTo>
                    <a:pt x="9700" y="99"/>
                  </a:moveTo>
                  <a:lnTo>
                    <a:pt x="9702" y="1037"/>
                  </a:lnTo>
                  <a:lnTo>
                    <a:pt x="569" y="1037"/>
                  </a:lnTo>
                  <a:cubicBezTo>
                    <a:pt x="311" y="1037"/>
                    <a:pt x="100" y="826"/>
                    <a:pt x="100" y="568"/>
                  </a:cubicBezTo>
                  <a:cubicBezTo>
                    <a:pt x="100" y="310"/>
                    <a:pt x="311" y="101"/>
                    <a:pt x="569" y="101"/>
                  </a:cubicBezTo>
                  <a:lnTo>
                    <a:pt x="569" y="99"/>
                  </a:lnTo>
                  <a:close/>
                  <a:moveTo>
                    <a:pt x="569" y="1"/>
                  </a:moveTo>
                  <a:cubicBezTo>
                    <a:pt x="255" y="1"/>
                    <a:pt x="0" y="257"/>
                    <a:pt x="0" y="571"/>
                  </a:cubicBezTo>
                  <a:cubicBezTo>
                    <a:pt x="0" y="883"/>
                    <a:pt x="255" y="1140"/>
                    <a:pt x="569" y="1140"/>
                  </a:cubicBezTo>
                  <a:lnTo>
                    <a:pt x="9802" y="1140"/>
                  </a:lnTo>
                  <a:lnTo>
                    <a:pt x="9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0">
            <a:extLst>
              <a:ext uri="{FF2B5EF4-FFF2-40B4-BE49-F238E27FC236}">
                <a16:creationId xmlns:a16="http://schemas.microsoft.com/office/drawing/2014/main" id="{B9F21FC3-755D-ECED-7B62-508C57811A97}"/>
              </a:ext>
            </a:extLst>
          </p:cNvPr>
          <p:cNvSpPr txBox="1"/>
          <p:nvPr/>
        </p:nvSpPr>
        <p:spPr>
          <a:xfrm>
            <a:off x="7223010" y="2192940"/>
            <a:ext cx="859269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Re-Install</a:t>
            </a:r>
            <a:endParaRPr sz="1600" dirty="0">
              <a:solidFill>
                <a:schemeClr val="accent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472" name="Google Shape;472;p40">
            <a:extLst>
              <a:ext uri="{FF2B5EF4-FFF2-40B4-BE49-F238E27FC236}">
                <a16:creationId xmlns:a16="http://schemas.microsoft.com/office/drawing/2014/main" id="{7D0345A1-2175-CCF0-B51E-6804941727F5}"/>
              </a:ext>
            </a:extLst>
          </p:cNvPr>
          <p:cNvCxnSpPr/>
          <p:nvPr/>
        </p:nvCxnSpPr>
        <p:spPr>
          <a:xfrm>
            <a:off x="721650" y="2787150"/>
            <a:ext cx="385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6;p40">
            <a:extLst>
              <a:ext uri="{FF2B5EF4-FFF2-40B4-BE49-F238E27FC236}">
                <a16:creationId xmlns:a16="http://schemas.microsoft.com/office/drawing/2014/main" id="{1416E66E-3F7C-857D-274A-B6CCA99CDEFE}"/>
              </a:ext>
            </a:extLst>
          </p:cNvPr>
          <p:cNvSpPr txBox="1">
            <a:spLocks/>
          </p:cNvSpPr>
          <p:nvPr/>
        </p:nvSpPr>
        <p:spPr>
          <a:xfrm>
            <a:off x="865450" y="3013868"/>
            <a:ext cx="3840600" cy="86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2200" b="1" dirty="0">
                <a:solidFill>
                  <a:schemeClr val="tx1"/>
                </a:solidFill>
              </a:rPr>
              <a:t>No more Uninstalling</a:t>
            </a:r>
          </a:p>
        </p:txBody>
      </p:sp>
    </p:spTree>
    <p:extLst>
      <p:ext uri="{BB962C8B-B14F-4D97-AF65-F5344CB8AC3E}">
        <p14:creationId xmlns:p14="http://schemas.microsoft.com/office/powerpoint/2010/main" val="30947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>
          <a:extLst>
            <a:ext uri="{FF2B5EF4-FFF2-40B4-BE49-F238E27FC236}">
              <a16:creationId xmlns:a16="http://schemas.microsoft.com/office/drawing/2014/main" id="{A04926C9-41D4-F713-25E3-A186C306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1">
            <a:extLst>
              <a:ext uri="{FF2B5EF4-FFF2-40B4-BE49-F238E27FC236}">
                <a16:creationId xmlns:a16="http://schemas.microsoft.com/office/drawing/2014/main" id="{459DBF1D-FD9E-600F-3E90-EA5F8005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1895"/>
            <a:ext cx="8280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Stakeholders - Business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481" name="Google Shape;481;p41">
            <a:extLst>
              <a:ext uri="{FF2B5EF4-FFF2-40B4-BE49-F238E27FC236}">
                <a16:creationId xmlns:a16="http://schemas.microsoft.com/office/drawing/2014/main" id="{EAF21C4D-FF3F-99F1-E20D-F07E9B9609E7}"/>
              </a:ext>
            </a:extLst>
          </p:cNvPr>
          <p:cNvCxnSpPr>
            <a:cxnSpLocks/>
          </p:cNvCxnSpPr>
          <p:nvPr/>
        </p:nvCxnSpPr>
        <p:spPr>
          <a:xfrm>
            <a:off x="382935" y="2857541"/>
            <a:ext cx="443992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A person and person in a room&#10;&#10;AI-generated content may be incorrect.">
            <a:extLst>
              <a:ext uri="{FF2B5EF4-FFF2-40B4-BE49-F238E27FC236}">
                <a16:creationId xmlns:a16="http://schemas.microsoft.com/office/drawing/2014/main" id="{DCD41199-6F3C-9019-343F-FD5DF75F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32" y="1295398"/>
            <a:ext cx="4451955" cy="4451955"/>
          </a:xfrm>
          <a:prstGeom prst="rect">
            <a:avLst/>
          </a:prstGeom>
        </p:spPr>
      </p:pic>
      <p:sp>
        <p:nvSpPr>
          <p:cNvPr id="11" name="Google Shape;376;p40">
            <a:extLst>
              <a:ext uri="{FF2B5EF4-FFF2-40B4-BE49-F238E27FC236}">
                <a16:creationId xmlns:a16="http://schemas.microsoft.com/office/drawing/2014/main" id="{BC60256D-C705-44BA-91F9-D204D97D25F2}"/>
              </a:ext>
            </a:extLst>
          </p:cNvPr>
          <p:cNvSpPr txBox="1">
            <a:spLocks/>
          </p:cNvSpPr>
          <p:nvPr/>
        </p:nvSpPr>
        <p:spPr>
          <a:xfrm>
            <a:off x="382935" y="774321"/>
            <a:ext cx="5160292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3200" b="1" dirty="0">
                <a:solidFill>
                  <a:srgbClr val="FF0000"/>
                </a:solidFill>
              </a:rPr>
              <a:t>89% </a:t>
            </a:r>
            <a:r>
              <a:rPr lang="en-US" sz="3200" b="1" dirty="0"/>
              <a:t>App Reviews Unanswered</a:t>
            </a:r>
          </a:p>
          <a:p>
            <a:pPr marL="0" indent="0"/>
            <a:r>
              <a:rPr lang="en-US" sz="3200" b="1" dirty="0">
                <a:sym typeface="Wingdings" panose="05000000000000000000" pitchFamily="2" charset="2"/>
              </a:rPr>
              <a:t> Answered</a:t>
            </a:r>
            <a:r>
              <a:rPr lang="en-US" sz="3200" b="1" dirty="0"/>
              <a:t> </a:t>
            </a:r>
          </a:p>
        </p:txBody>
      </p:sp>
      <p:sp>
        <p:nvSpPr>
          <p:cNvPr id="12" name="Google Shape;376;p40">
            <a:extLst>
              <a:ext uri="{FF2B5EF4-FFF2-40B4-BE49-F238E27FC236}">
                <a16:creationId xmlns:a16="http://schemas.microsoft.com/office/drawing/2014/main" id="{0FC67223-9945-ED71-AE92-8A3A422A765A}"/>
              </a:ext>
            </a:extLst>
          </p:cNvPr>
          <p:cNvSpPr txBox="1">
            <a:spLocks/>
          </p:cNvSpPr>
          <p:nvPr/>
        </p:nvSpPr>
        <p:spPr>
          <a:xfrm>
            <a:off x="382935" y="1760141"/>
            <a:ext cx="508046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3200" b="1" dirty="0">
                <a:solidFill>
                  <a:schemeClr val="tx1"/>
                </a:solidFill>
              </a:rPr>
              <a:t>Access the </a:t>
            </a:r>
            <a:r>
              <a:rPr lang="en-US" sz="3200" b="1" dirty="0">
                <a:solidFill>
                  <a:srgbClr val="00B050"/>
                </a:solidFill>
              </a:rPr>
              <a:t>95%</a:t>
            </a:r>
            <a:r>
              <a:rPr lang="en-US" sz="3200" b="1" dirty="0">
                <a:solidFill>
                  <a:schemeClr val="tx1"/>
                </a:solidFill>
              </a:rPr>
              <a:t> of Customers willing to give 2</a:t>
            </a:r>
            <a:r>
              <a:rPr lang="en-US" sz="3200" b="1" baseline="30000" dirty="0">
                <a:solidFill>
                  <a:schemeClr val="tx1"/>
                </a:solidFill>
              </a:rPr>
              <a:t>nd</a:t>
            </a:r>
            <a:r>
              <a:rPr lang="en-US" sz="3200" b="1" dirty="0">
                <a:solidFill>
                  <a:schemeClr val="tx1"/>
                </a:solidFill>
              </a:rPr>
              <a:t> Chance</a:t>
            </a:r>
          </a:p>
        </p:txBody>
      </p:sp>
      <p:sp>
        <p:nvSpPr>
          <p:cNvPr id="2" name="Google Shape;376;p40">
            <a:extLst>
              <a:ext uri="{FF2B5EF4-FFF2-40B4-BE49-F238E27FC236}">
                <a16:creationId xmlns:a16="http://schemas.microsoft.com/office/drawing/2014/main" id="{5E3D90C6-ABC9-7C85-D724-F8BC4E7B4E4D}"/>
              </a:ext>
            </a:extLst>
          </p:cNvPr>
          <p:cNvSpPr txBox="1">
            <a:spLocks/>
          </p:cNvSpPr>
          <p:nvPr/>
        </p:nvSpPr>
        <p:spPr>
          <a:xfrm>
            <a:off x="431497" y="2942650"/>
            <a:ext cx="4915417" cy="86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3200" b="1" dirty="0">
                <a:solidFill>
                  <a:schemeClr val="tx1"/>
                </a:solidFill>
              </a:rPr>
              <a:t>Customers </a:t>
            </a:r>
            <a:r>
              <a:rPr lang="en-US" sz="3200" b="1" dirty="0">
                <a:solidFill>
                  <a:srgbClr val="00B050"/>
                </a:solidFill>
              </a:rPr>
              <a:t>88%</a:t>
            </a:r>
            <a:r>
              <a:rPr lang="en-US" sz="3200" b="1" dirty="0">
                <a:solidFill>
                  <a:schemeClr val="tx1"/>
                </a:solidFill>
              </a:rPr>
              <a:t> more likely to re-purchase</a:t>
            </a:r>
          </a:p>
        </p:txBody>
      </p:sp>
      <p:sp>
        <p:nvSpPr>
          <p:cNvPr id="3" name="Google Shape;376;p40">
            <a:extLst>
              <a:ext uri="{FF2B5EF4-FFF2-40B4-BE49-F238E27FC236}">
                <a16:creationId xmlns:a16="http://schemas.microsoft.com/office/drawing/2014/main" id="{858842EA-F130-3040-8B45-D1406DB0B16B}"/>
              </a:ext>
            </a:extLst>
          </p:cNvPr>
          <p:cNvSpPr txBox="1">
            <a:spLocks/>
          </p:cNvSpPr>
          <p:nvPr/>
        </p:nvSpPr>
        <p:spPr>
          <a:xfrm>
            <a:off x="382935" y="4067045"/>
            <a:ext cx="4915417" cy="86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3200" b="1" dirty="0">
                <a:solidFill>
                  <a:schemeClr val="tx1"/>
                </a:solidFill>
              </a:rPr>
              <a:t>Positioned to make </a:t>
            </a:r>
            <a:r>
              <a:rPr lang="en-US" sz="3200" b="1" dirty="0">
                <a:solidFill>
                  <a:srgbClr val="00B050"/>
                </a:solidFill>
              </a:rPr>
              <a:t>2-3x</a:t>
            </a:r>
            <a:r>
              <a:rPr lang="en-US" sz="3200" b="1" dirty="0">
                <a:solidFill>
                  <a:schemeClr val="tx1"/>
                </a:solidFill>
              </a:rPr>
              <a:t> More</a:t>
            </a:r>
          </a:p>
        </p:txBody>
      </p:sp>
    </p:spTree>
    <p:extLst>
      <p:ext uri="{BB962C8B-B14F-4D97-AF65-F5344CB8AC3E}">
        <p14:creationId xmlns:p14="http://schemas.microsoft.com/office/powerpoint/2010/main" val="193567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68"/>
          <p:cNvSpPr/>
          <p:nvPr/>
        </p:nvSpPr>
        <p:spPr>
          <a:xfrm>
            <a:off x="5851134" y="703174"/>
            <a:ext cx="2724600" cy="2368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7" name="Google Shape;1587;p68"/>
          <p:cNvGrpSpPr/>
          <p:nvPr/>
        </p:nvGrpSpPr>
        <p:grpSpPr>
          <a:xfrm>
            <a:off x="5960859" y="415626"/>
            <a:ext cx="2619666" cy="3306835"/>
            <a:chOff x="5884659" y="339426"/>
            <a:chExt cx="2619666" cy="3306835"/>
          </a:xfrm>
        </p:grpSpPr>
        <p:sp>
          <p:nvSpPr>
            <p:cNvPr id="1588" name="Google Shape;1588;p68"/>
            <p:cNvSpPr/>
            <p:nvPr/>
          </p:nvSpPr>
          <p:spPr>
            <a:xfrm>
              <a:off x="7172029" y="902079"/>
              <a:ext cx="1327149" cy="2739272"/>
            </a:xfrm>
            <a:custGeom>
              <a:avLst/>
              <a:gdLst/>
              <a:ahLst/>
              <a:cxnLst/>
              <a:rect l="l" t="t" r="r" b="b"/>
              <a:pathLst>
                <a:path w="15472" h="31791" extrusionOk="0">
                  <a:moveTo>
                    <a:pt x="4439" y="0"/>
                  </a:moveTo>
                  <a:cubicBezTo>
                    <a:pt x="4019" y="0"/>
                    <a:pt x="3603" y="84"/>
                    <a:pt x="3217" y="245"/>
                  </a:cubicBezTo>
                  <a:cubicBezTo>
                    <a:pt x="3217" y="245"/>
                    <a:pt x="2607" y="531"/>
                    <a:pt x="2564" y="1384"/>
                  </a:cubicBezTo>
                  <a:cubicBezTo>
                    <a:pt x="2525" y="2239"/>
                    <a:pt x="2280" y="10097"/>
                    <a:pt x="1956" y="12744"/>
                  </a:cubicBezTo>
                  <a:cubicBezTo>
                    <a:pt x="1631" y="15392"/>
                    <a:pt x="0" y="21294"/>
                    <a:pt x="1303" y="23735"/>
                  </a:cubicBezTo>
                  <a:cubicBezTo>
                    <a:pt x="2529" y="26031"/>
                    <a:pt x="3899" y="26099"/>
                    <a:pt x="4057" y="26099"/>
                  </a:cubicBezTo>
                  <a:cubicBezTo>
                    <a:pt x="4067" y="26099"/>
                    <a:pt x="4072" y="26099"/>
                    <a:pt x="4072" y="26099"/>
                  </a:cubicBezTo>
                  <a:lnTo>
                    <a:pt x="5544" y="31790"/>
                  </a:lnTo>
                  <a:lnTo>
                    <a:pt x="15471" y="31503"/>
                  </a:lnTo>
                  <a:cubicBezTo>
                    <a:pt x="13355" y="28939"/>
                    <a:pt x="11808" y="23483"/>
                    <a:pt x="11766" y="22876"/>
                  </a:cubicBezTo>
                  <a:cubicBezTo>
                    <a:pt x="11725" y="22268"/>
                    <a:pt x="11685" y="20840"/>
                    <a:pt x="11685" y="18114"/>
                  </a:cubicBezTo>
                  <a:cubicBezTo>
                    <a:pt x="11685" y="15386"/>
                    <a:pt x="11441" y="12820"/>
                    <a:pt x="11360" y="11559"/>
                  </a:cubicBezTo>
                  <a:cubicBezTo>
                    <a:pt x="11279" y="10299"/>
                    <a:pt x="12133" y="6389"/>
                    <a:pt x="12214" y="5045"/>
                  </a:cubicBezTo>
                  <a:cubicBezTo>
                    <a:pt x="12295" y="3702"/>
                    <a:pt x="11441" y="3497"/>
                    <a:pt x="9933" y="2564"/>
                  </a:cubicBezTo>
                  <a:cubicBezTo>
                    <a:pt x="8427" y="1630"/>
                    <a:pt x="5130" y="0"/>
                    <a:pt x="4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8"/>
            <p:cNvSpPr/>
            <p:nvPr/>
          </p:nvSpPr>
          <p:spPr>
            <a:xfrm>
              <a:off x="7790666" y="1071219"/>
              <a:ext cx="673353" cy="2497837"/>
            </a:xfrm>
            <a:custGeom>
              <a:avLst/>
              <a:gdLst/>
              <a:ahLst/>
              <a:cxnLst/>
              <a:rect l="l" t="t" r="r" b="b"/>
              <a:pathLst>
                <a:path w="7850" h="28989" extrusionOk="0">
                  <a:moveTo>
                    <a:pt x="1715" y="0"/>
                  </a:moveTo>
                  <a:lnTo>
                    <a:pt x="1715" y="0"/>
                  </a:lnTo>
                  <a:cubicBezTo>
                    <a:pt x="2025" y="263"/>
                    <a:pt x="2249" y="534"/>
                    <a:pt x="2188" y="744"/>
                  </a:cubicBezTo>
                  <a:cubicBezTo>
                    <a:pt x="2011" y="1337"/>
                    <a:pt x="768" y="1750"/>
                    <a:pt x="1004" y="1928"/>
                  </a:cubicBezTo>
                  <a:cubicBezTo>
                    <a:pt x="1240" y="2105"/>
                    <a:pt x="3014" y="1869"/>
                    <a:pt x="3073" y="2637"/>
                  </a:cubicBezTo>
                  <a:cubicBezTo>
                    <a:pt x="3132" y="3405"/>
                    <a:pt x="2541" y="4765"/>
                    <a:pt x="1890" y="5001"/>
                  </a:cubicBezTo>
                  <a:cubicBezTo>
                    <a:pt x="1240" y="5236"/>
                    <a:pt x="590" y="5236"/>
                    <a:pt x="1004" y="5474"/>
                  </a:cubicBezTo>
                  <a:cubicBezTo>
                    <a:pt x="1418" y="5709"/>
                    <a:pt x="2423" y="6834"/>
                    <a:pt x="2247" y="7602"/>
                  </a:cubicBezTo>
                  <a:cubicBezTo>
                    <a:pt x="2070" y="8370"/>
                    <a:pt x="1020" y="10820"/>
                    <a:pt x="1278" y="11339"/>
                  </a:cubicBezTo>
                  <a:cubicBezTo>
                    <a:pt x="1539" y="11858"/>
                    <a:pt x="118" y="16821"/>
                    <a:pt x="59" y="17648"/>
                  </a:cubicBezTo>
                  <a:cubicBezTo>
                    <a:pt x="1" y="18475"/>
                    <a:pt x="2011" y="21784"/>
                    <a:pt x="2896" y="24209"/>
                  </a:cubicBezTo>
                  <a:cubicBezTo>
                    <a:pt x="3499" y="25855"/>
                    <a:pt x="5985" y="27991"/>
                    <a:pt x="7850" y="28989"/>
                  </a:cubicBezTo>
                  <a:cubicBezTo>
                    <a:pt x="5950" y="26270"/>
                    <a:pt x="4600" y="21480"/>
                    <a:pt x="4563" y="20910"/>
                  </a:cubicBezTo>
                  <a:cubicBezTo>
                    <a:pt x="4523" y="20298"/>
                    <a:pt x="4482" y="18873"/>
                    <a:pt x="4482" y="16146"/>
                  </a:cubicBezTo>
                  <a:cubicBezTo>
                    <a:pt x="4482" y="13419"/>
                    <a:pt x="4238" y="10853"/>
                    <a:pt x="4156" y="9593"/>
                  </a:cubicBezTo>
                  <a:cubicBezTo>
                    <a:pt x="4075" y="8333"/>
                    <a:pt x="4930" y="4421"/>
                    <a:pt x="5011" y="3079"/>
                  </a:cubicBezTo>
                  <a:cubicBezTo>
                    <a:pt x="5092" y="1736"/>
                    <a:pt x="4235" y="1530"/>
                    <a:pt x="2727" y="593"/>
                  </a:cubicBezTo>
                  <a:cubicBezTo>
                    <a:pt x="2444" y="416"/>
                    <a:pt x="2095" y="214"/>
                    <a:pt x="1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8"/>
            <p:cNvSpPr/>
            <p:nvPr/>
          </p:nvSpPr>
          <p:spPr>
            <a:xfrm>
              <a:off x="7192873" y="896823"/>
              <a:ext cx="1311452" cy="2749439"/>
            </a:xfrm>
            <a:custGeom>
              <a:avLst/>
              <a:gdLst/>
              <a:ahLst/>
              <a:cxnLst/>
              <a:rect l="l" t="t" r="r" b="b"/>
              <a:pathLst>
                <a:path w="15289" h="31909" extrusionOk="0">
                  <a:moveTo>
                    <a:pt x="4193" y="1"/>
                  </a:moveTo>
                  <a:cubicBezTo>
                    <a:pt x="3764" y="2"/>
                    <a:pt x="3346" y="85"/>
                    <a:pt x="2946" y="251"/>
                  </a:cubicBezTo>
                  <a:cubicBezTo>
                    <a:pt x="2920" y="263"/>
                    <a:pt x="2304" y="561"/>
                    <a:pt x="2261" y="1441"/>
                  </a:cubicBezTo>
                  <a:cubicBezTo>
                    <a:pt x="2254" y="1588"/>
                    <a:pt x="2240" y="1942"/>
                    <a:pt x="2223" y="2443"/>
                  </a:cubicBezTo>
                  <a:cubicBezTo>
                    <a:pt x="2133" y="4886"/>
                    <a:pt x="1920" y="10607"/>
                    <a:pt x="1651" y="12796"/>
                  </a:cubicBezTo>
                  <a:cubicBezTo>
                    <a:pt x="1576" y="13415"/>
                    <a:pt x="1430" y="14197"/>
                    <a:pt x="1262" y="15107"/>
                  </a:cubicBezTo>
                  <a:cubicBezTo>
                    <a:pt x="730" y="17988"/>
                    <a:pt x="0" y="21934"/>
                    <a:pt x="1007" y="23821"/>
                  </a:cubicBezTo>
                  <a:cubicBezTo>
                    <a:pt x="2196" y="26049"/>
                    <a:pt x="3511" y="26208"/>
                    <a:pt x="3783" y="26216"/>
                  </a:cubicBezTo>
                  <a:lnTo>
                    <a:pt x="5244" y="31864"/>
                  </a:lnTo>
                  <a:cubicBezTo>
                    <a:pt x="5251" y="31890"/>
                    <a:pt x="5275" y="31909"/>
                    <a:pt x="5301" y="31909"/>
                  </a:cubicBezTo>
                  <a:cubicBezTo>
                    <a:pt x="5306" y="31909"/>
                    <a:pt x="5310" y="31907"/>
                    <a:pt x="5313" y="31903"/>
                  </a:cubicBezTo>
                  <a:cubicBezTo>
                    <a:pt x="5344" y="31895"/>
                    <a:pt x="5363" y="31863"/>
                    <a:pt x="5356" y="31831"/>
                  </a:cubicBezTo>
                  <a:lnTo>
                    <a:pt x="3884" y="26139"/>
                  </a:lnTo>
                  <a:cubicBezTo>
                    <a:pt x="3877" y="26114"/>
                    <a:pt x="3853" y="26094"/>
                    <a:pt x="3830" y="26094"/>
                  </a:cubicBezTo>
                  <a:cubicBezTo>
                    <a:pt x="3828" y="26094"/>
                    <a:pt x="3825" y="26094"/>
                    <a:pt x="3823" y="26095"/>
                  </a:cubicBezTo>
                  <a:cubicBezTo>
                    <a:pt x="3823" y="26095"/>
                    <a:pt x="3820" y="26095"/>
                    <a:pt x="3813" y="26095"/>
                  </a:cubicBezTo>
                  <a:cubicBezTo>
                    <a:pt x="3751" y="26095"/>
                    <a:pt x="3412" y="26083"/>
                    <a:pt x="2949" y="25831"/>
                  </a:cubicBezTo>
                  <a:cubicBezTo>
                    <a:pt x="2476" y="25573"/>
                    <a:pt x="1773" y="25004"/>
                    <a:pt x="1110" y="23762"/>
                  </a:cubicBezTo>
                  <a:cubicBezTo>
                    <a:pt x="123" y="21911"/>
                    <a:pt x="848" y="17988"/>
                    <a:pt x="1378" y="15123"/>
                  </a:cubicBezTo>
                  <a:cubicBezTo>
                    <a:pt x="1548" y="14212"/>
                    <a:pt x="1692" y="13428"/>
                    <a:pt x="1769" y="12805"/>
                  </a:cubicBezTo>
                  <a:cubicBezTo>
                    <a:pt x="2038" y="10612"/>
                    <a:pt x="2251" y="4886"/>
                    <a:pt x="2341" y="2441"/>
                  </a:cubicBezTo>
                  <a:cubicBezTo>
                    <a:pt x="2358" y="1942"/>
                    <a:pt x="2371" y="1588"/>
                    <a:pt x="2379" y="1441"/>
                  </a:cubicBezTo>
                  <a:cubicBezTo>
                    <a:pt x="2417" y="636"/>
                    <a:pt x="2974" y="363"/>
                    <a:pt x="2995" y="354"/>
                  </a:cubicBezTo>
                  <a:cubicBezTo>
                    <a:pt x="3375" y="195"/>
                    <a:pt x="3780" y="114"/>
                    <a:pt x="4193" y="114"/>
                  </a:cubicBezTo>
                  <a:cubicBezTo>
                    <a:pt x="4874" y="114"/>
                    <a:pt x="8146" y="1732"/>
                    <a:pt x="9658" y="2670"/>
                  </a:cubicBezTo>
                  <a:cubicBezTo>
                    <a:pt x="9918" y="2832"/>
                    <a:pt x="10166" y="2975"/>
                    <a:pt x="10383" y="3100"/>
                  </a:cubicBezTo>
                  <a:cubicBezTo>
                    <a:pt x="11444" y="3716"/>
                    <a:pt x="11974" y="4024"/>
                    <a:pt x="11911" y="5097"/>
                  </a:cubicBezTo>
                  <a:cubicBezTo>
                    <a:pt x="11877" y="5648"/>
                    <a:pt x="11712" y="6640"/>
                    <a:pt x="11537" y="7689"/>
                  </a:cubicBezTo>
                  <a:cubicBezTo>
                    <a:pt x="11288" y="9182"/>
                    <a:pt x="11006" y="10871"/>
                    <a:pt x="11053" y="11621"/>
                  </a:cubicBezTo>
                  <a:cubicBezTo>
                    <a:pt x="11071" y="11875"/>
                    <a:pt x="11095" y="12184"/>
                    <a:pt x="11120" y="12536"/>
                  </a:cubicBezTo>
                  <a:cubicBezTo>
                    <a:pt x="11223" y="13914"/>
                    <a:pt x="11380" y="15998"/>
                    <a:pt x="11380" y="18172"/>
                  </a:cubicBezTo>
                  <a:cubicBezTo>
                    <a:pt x="11380" y="21246"/>
                    <a:pt x="11429" y="22478"/>
                    <a:pt x="11462" y="22940"/>
                  </a:cubicBezTo>
                  <a:cubicBezTo>
                    <a:pt x="11501" y="23547"/>
                    <a:pt x="13055" y="29028"/>
                    <a:pt x="15178" y="31601"/>
                  </a:cubicBezTo>
                  <a:cubicBezTo>
                    <a:pt x="15190" y="31614"/>
                    <a:pt x="15207" y="31621"/>
                    <a:pt x="15224" y="31621"/>
                  </a:cubicBezTo>
                  <a:cubicBezTo>
                    <a:pt x="15237" y="31621"/>
                    <a:pt x="15250" y="31617"/>
                    <a:pt x="15261" y="31608"/>
                  </a:cubicBezTo>
                  <a:cubicBezTo>
                    <a:pt x="15286" y="31587"/>
                    <a:pt x="15289" y="31551"/>
                    <a:pt x="15268" y="31526"/>
                  </a:cubicBezTo>
                  <a:cubicBezTo>
                    <a:pt x="13161" y="28970"/>
                    <a:pt x="11619" y="23532"/>
                    <a:pt x="11579" y="22932"/>
                  </a:cubicBezTo>
                  <a:cubicBezTo>
                    <a:pt x="11554" y="22561"/>
                    <a:pt x="11498" y="21358"/>
                    <a:pt x="11498" y="18173"/>
                  </a:cubicBezTo>
                  <a:cubicBezTo>
                    <a:pt x="11498" y="15994"/>
                    <a:pt x="11341" y="13908"/>
                    <a:pt x="11237" y="12529"/>
                  </a:cubicBezTo>
                  <a:cubicBezTo>
                    <a:pt x="11211" y="12177"/>
                    <a:pt x="11189" y="11869"/>
                    <a:pt x="11171" y="11615"/>
                  </a:cubicBezTo>
                  <a:cubicBezTo>
                    <a:pt x="11124" y="10880"/>
                    <a:pt x="11406" y="9197"/>
                    <a:pt x="11653" y="7711"/>
                  </a:cubicBezTo>
                  <a:cubicBezTo>
                    <a:pt x="11830" y="6659"/>
                    <a:pt x="11995" y="5664"/>
                    <a:pt x="12029" y="5109"/>
                  </a:cubicBezTo>
                  <a:cubicBezTo>
                    <a:pt x="12098" y="3962"/>
                    <a:pt x="11510" y="3622"/>
                    <a:pt x="10445" y="3003"/>
                  </a:cubicBezTo>
                  <a:cubicBezTo>
                    <a:pt x="10227" y="2877"/>
                    <a:pt x="9982" y="2736"/>
                    <a:pt x="9720" y="2574"/>
                  </a:cubicBezTo>
                  <a:cubicBezTo>
                    <a:pt x="8197" y="1629"/>
                    <a:pt x="4892" y="1"/>
                    <a:pt x="4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8"/>
            <p:cNvSpPr/>
            <p:nvPr/>
          </p:nvSpPr>
          <p:spPr>
            <a:xfrm>
              <a:off x="7735511" y="1223988"/>
              <a:ext cx="207667" cy="140966"/>
            </a:xfrm>
            <a:custGeom>
              <a:avLst/>
              <a:gdLst/>
              <a:ahLst/>
              <a:cxnLst/>
              <a:rect l="l" t="t" r="r" b="b"/>
              <a:pathLst>
                <a:path w="2421" h="1636" extrusionOk="0">
                  <a:moveTo>
                    <a:pt x="2357" y="1"/>
                  </a:moveTo>
                  <a:cubicBezTo>
                    <a:pt x="2353" y="1"/>
                    <a:pt x="2348" y="2"/>
                    <a:pt x="2343" y="3"/>
                  </a:cubicBezTo>
                  <a:cubicBezTo>
                    <a:pt x="2271" y="22"/>
                    <a:pt x="560" y="467"/>
                    <a:pt x="16" y="1550"/>
                  </a:cubicBezTo>
                  <a:cubicBezTo>
                    <a:pt x="1" y="1580"/>
                    <a:pt x="11" y="1615"/>
                    <a:pt x="41" y="1630"/>
                  </a:cubicBezTo>
                  <a:cubicBezTo>
                    <a:pt x="48" y="1634"/>
                    <a:pt x="58" y="1636"/>
                    <a:pt x="67" y="1636"/>
                  </a:cubicBezTo>
                  <a:cubicBezTo>
                    <a:pt x="89" y="1636"/>
                    <a:pt x="110" y="1624"/>
                    <a:pt x="120" y="1602"/>
                  </a:cubicBezTo>
                  <a:cubicBezTo>
                    <a:pt x="638" y="569"/>
                    <a:pt x="2355" y="121"/>
                    <a:pt x="2372" y="118"/>
                  </a:cubicBezTo>
                  <a:cubicBezTo>
                    <a:pt x="2403" y="111"/>
                    <a:pt x="2421" y="77"/>
                    <a:pt x="2414" y="46"/>
                  </a:cubicBezTo>
                  <a:cubicBezTo>
                    <a:pt x="2407" y="20"/>
                    <a:pt x="2383" y="1"/>
                    <a:pt x="2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8"/>
            <p:cNvSpPr/>
            <p:nvPr/>
          </p:nvSpPr>
          <p:spPr>
            <a:xfrm>
              <a:off x="7757813" y="1535041"/>
              <a:ext cx="195916" cy="44461"/>
            </a:xfrm>
            <a:custGeom>
              <a:avLst/>
              <a:gdLst/>
              <a:ahLst/>
              <a:cxnLst/>
              <a:rect l="l" t="t" r="r" b="b"/>
              <a:pathLst>
                <a:path w="2284" h="516" extrusionOk="0">
                  <a:moveTo>
                    <a:pt x="1243" y="1"/>
                  </a:moveTo>
                  <a:cubicBezTo>
                    <a:pt x="562" y="1"/>
                    <a:pt x="38" y="403"/>
                    <a:pt x="30" y="409"/>
                  </a:cubicBezTo>
                  <a:cubicBezTo>
                    <a:pt x="5" y="430"/>
                    <a:pt x="0" y="466"/>
                    <a:pt x="21" y="493"/>
                  </a:cubicBezTo>
                  <a:cubicBezTo>
                    <a:pt x="31" y="508"/>
                    <a:pt x="49" y="515"/>
                    <a:pt x="67" y="515"/>
                  </a:cubicBezTo>
                  <a:cubicBezTo>
                    <a:pt x="80" y="515"/>
                    <a:pt x="93" y="511"/>
                    <a:pt x="102" y="502"/>
                  </a:cubicBezTo>
                  <a:cubicBezTo>
                    <a:pt x="131" y="479"/>
                    <a:pt x="607" y="113"/>
                    <a:pt x="1231" y="113"/>
                  </a:cubicBezTo>
                  <a:cubicBezTo>
                    <a:pt x="1525" y="113"/>
                    <a:pt x="1852" y="195"/>
                    <a:pt x="2180" y="431"/>
                  </a:cubicBezTo>
                  <a:cubicBezTo>
                    <a:pt x="2191" y="439"/>
                    <a:pt x="2204" y="443"/>
                    <a:pt x="2216" y="443"/>
                  </a:cubicBezTo>
                  <a:cubicBezTo>
                    <a:pt x="2234" y="443"/>
                    <a:pt x="2252" y="434"/>
                    <a:pt x="2263" y="419"/>
                  </a:cubicBezTo>
                  <a:cubicBezTo>
                    <a:pt x="2283" y="391"/>
                    <a:pt x="2276" y="354"/>
                    <a:pt x="2249" y="335"/>
                  </a:cubicBezTo>
                  <a:cubicBezTo>
                    <a:pt x="1904" y="86"/>
                    <a:pt x="1557" y="1"/>
                    <a:pt x="1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8"/>
            <p:cNvSpPr/>
            <p:nvPr/>
          </p:nvSpPr>
          <p:spPr>
            <a:xfrm>
              <a:off x="5889892" y="1113009"/>
              <a:ext cx="243951" cy="424018"/>
            </a:xfrm>
            <a:custGeom>
              <a:avLst/>
              <a:gdLst/>
              <a:ahLst/>
              <a:cxnLst/>
              <a:rect l="l" t="t" r="r" b="b"/>
              <a:pathLst>
                <a:path w="2844" h="4921" extrusionOk="0">
                  <a:moveTo>
                    <a:pt x="1349" y="0"/>
                  </a:moveTo>
                  <a:lnTo>
                    <a:pt x="0" y="2504"/>
                  </a:lnTo>
                  <a:lnTo>
                    <a:pt x="0" y="2504"/>
                  </a:lnTo>
                  <a:lnTo>
                    <a:pt x="637" y="2485"/>
                  </a:lnTo>
                  <a:lnTo>
                    <a:pt x="711" y="4921"/>
                  </a:lnTo>
                  <a:lnTo>
                    <a:pt x="2279" y="4875"/>
                  </a:lnTo>
                  <a:lnTo>
                    <a:pt x="2207" y="2438"/>
                  </a:lnTo>
                  <a:lnTo>
                    <a:pt x="2843" y="2418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8"/>
            <p:cNvSpPr/>
            <p:nvPr/>
          </p:nvSpPr>
          <p:spPr>
            <a:xfrm>
              <a:off x="5884659" y="1107925"/>
              <a:ext cx="254502" cy="434185"/>
            </a:xfrm>
            <a:custGeom>
              <a:avLst/>
              <a:gdLst/>
              <a:ahLst/>
              <a:cxnLst/>
              <a:rect l="l" t="t" r="r" b="b"/>
              <a:pathLst>
                <a:path w="2967" h="5039" extrusionOk="0">
                  <a:moveTo>
                    <a:pt x="1411" y="175"/>
                  </a:moveTo>
                  <a:lnTo>
                    <a:pt x="2798" y="2420"/>
                  </a:lnTo>
                  <a:lnTo>
                    <a:pt x="2265" y="2438"/>
                  </a:lnTo>
                  <a:cubicBezTo>
                    <a:pt x="2250" y="2438"/>
                    <a:pt x="2235" y="2445"/>
                    <a:pt x="2223" y="2455"/>
                  </a:cubicBezTo>
                  <a:cubicBezTo>
                    <a:pt x="2213" y="2467"/>
                    <a:pt x="2207" y="2483"/>
                    <a:pt x="2207" y="2498"/>
                  </a:cubicBezTo>
                  <a:lnTo>
                    <a:pt x="2279" y="4875"/>
                  </a:lnTo>
                  <a:lnTo>
                    <a:pt x="829" y="4919"/>
                  </a:lnTo>
                  <a:lnTo>
                    <a:pt x="757" y="2542"/>
                  </a:lnTo>
                  <a:cubicBezTo>
                    <a:pt x="757" y="2511"/>
                    <a:pt x="730" y="2485"/>
                    <a:pt x="698" y="2485"/>
                  </a:cubicBezTo>
                  <a:lnTo>
                    <a:pt x="160" y="2500"/>
                  </a:lnTo>
                  <a:lnTo>
                    <a:pt x="1411" y="175"/>
                  </a:lnTo>
                  <a:close/>
                  <a:moveTo>
                    <a:pt x="1408" y="0"/>
                  </a:moveTo>
                  <a:cubicBezTo>
                    <a:pt x="1388" y="0"/>
                    <a:pt x="1367" y="13"/>
                    <a:pt x="1358" y="31"/>
                  </a:cubicBezTo>
                  <a:lnTo>
                    <a:pt x="10" y="2535"/>
                  </a:lnTo>
                  <a:cubicBezTo>
                    <a:pt x="1" y="2554"/>
                    <a:pt x="1" y="2576"/>
                    <a:pt x="11" y="2594"/>
                  </a:cubicBezTo>
                  <a:cubicBezTo>
                    <a:pt x="23" y="2613"/>
                    <a:pt x="41" y="2622"/>
                    <a:pt x="63" y="2622"/>
                  </a:cubicBezTo>
                  <a:lnTo>
                    <a:pt x="642" y="2606"/>
                  </a:lnTo>
                  <a:lnTo>
                    <a:pt x="713" y="4981"/>
                  </a:lnTo>
                  <a:cubicBezTo>
                    <a:pt x="713" y="4996"/>
                    <a:pt x="720" y="5011"/>
                    <a:pt x="732" y="5023"/>
                  </a:cubicBezTo>
                  <a:cubicBezTo>
                    <a:pt x="742" y="5033"/>
                    <a:pt x="757" y="5039"/>
                    <a:pt x="772" y="5039"/>
                  </a:cubicBezTo>
                  <a:lnTo>
                    <a:pt x="2344" y="4990"/>
                  </a:lnTo>
                  <a:cubicBezTo>
                    <a:pt x="2377" y="4990"/>
                    <a:pt x="2403" y="4964"/>
                    <a:pt x="2400" y="4930"/>
                  </a:cubicBezTo>
                  <a:lnTo>
                    <a:pt x="2329" y="2554"/>
                  </a:lnTo>
                  <a:lnTo>
                    <a:pt x="2907" y="2536"/>
                  </a:lnTo>
                  <a:cubicBezTo>
                    <a:pt x="2928" y="2536"/>
                    <a:pt x="2948" y="2525"/>
                    <a:pt x="2957" y="2505"/>
                  </a:cubicBezTo>
                  <a:cubicBezTo>
                    <a:pt x="2966" y="2488"/>
                    <a:pt x="2966" y="2466"/>
                    <a:pt x="2956" y="2447"/>
                  </a:cubicBezTo>
                  <a:lnTo>
                    <a:pt x="1460" y="28"/>
                  </a:lnTo>
                  <a:cubicBezTo>
                    <a:pt x="1448" y="9"/>
                    <a:pt x="1427" y="0"/>
                    <a:pt x="14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8"/>
            <p:cNvSpPr/>
            <p:nvPr/>
          </p:nvSpPr>
          <p:spPr>
            <a:xfrm>
              <a:off x="5904560" y="1603111"/>
              <a:ext cx="243951" cy="424190"/>
            </a:xfrm>
            <a:custGeom>
              <a:avLst/>
              <a:gdLst/>
              <a:ahLst/>
              <a:cxnLst/>
              <a:rect l="l" t="t" r="r" b="b"/>
              <a:pathLst>
                <a:path w="2844" h="4923" extrusionOk="0">
                  <a:moveTo>
                    <a:pt x="2134" y="1"/>
                  </a:moveTo>
                  <a:lnTo>
                    <a:pt x="565" y="46"/>
                  </a:lnTo>
                  <a:lnTo>
                    <a:pt x="638" y="2484"/>
                  </a:lnTo>
                  <a:lnTo>
                    <a:pt x="0" y="2503"/>
                  </a:lnTo>
                  <a:lnTo>
                    <a:pt x="1496" y="4923"/>
                  </a:lnTo>
                  <a:lnTo>
                    <a:pt x="2843" y="2418"/>
                  </a:lnTo>
                  <a:lnTo>
                    <a:pt x="2843" y="2418"/>
                  </a:lnTo>
                  <a:lnTo>
                    <a:pt x="2208" y="2437"/>
                  </a:lnTo>
                  <a:lnTo>
                    <a:pt x="213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8"/>
            <p:cNvSpPr/>
            <p:nvPr/>
          </p:nvSpPr>
          <p:spPr>
            <a:xfrm>
              <a:off x="5899328" y="1598027"/>
              <a:ext cx="254502" cy="434358"/>
            </a:xfrm>
            <a:custGeom>
              <a:avLst/>
              <a:gdLst/>
              <a:ahLst/>
              <a:cxnLst/>
              <a:rect l="l" t="t" r="r" b="b"/>
              <a:pathLst>
                <a:path w="2967" h="5041" extrusionOk="0">
                  <a:moveTo>
                    <a:pt x="2138" y="120"/>
                  </a:moveTo>
                  <a:lnTo>
                    <a:pt x="2210" y="2497"/>
                  </a:lnTo>
                  <a:cubicBezTo>
                    <a:pt x="2210" y="2530"/>
                    <a:pt x="2238" y="2552"/>
                    <a:pt x="2270" y="2553"/>
                  </a:cubicBezTo>
                  <a:lnTo>
                    <a:pt x="2804" y="2537"/>
                  </a:lnTo>
                  <a:lnTo>
                    <a:pt x="1554" y="4863"/>
                  </a:lnTo>
                  <a:lnTo>
                    <a:pt x="164" y="2617"/>
                  </a:lnTo>
                  <a:lnTo>
                    <a:pt x="701" y="2602"/>
                  </a:lnTo>
                  <a:cubicBezTo>
                    <a:pt x="716" y="2602"/>
                    <a:pt x="730" y="2595"/>
                    <a:pt x="741" y="2583"/>
                  </a:cubicBezTo>
                  <a:cubicBezTo>
                    <a:pt x="752" y="2572"/>
                    <a:pt x="758" y="2558"/>
                    <a:pt x="758" y="2541"/>
                  </a:cubicBezTo>
                  <a:lnTo>
                    <a:pt x="686" y="164"/>
                  </a:lnTo>
                  <a:lnTo>
                    <a:pt x="2138" y="120"/>
                  </a:lnTo>
                  <a:close/>
                  <a:moveTo>
                    <a:pt x="2192" y="1"/>
                  </a:moveTo>
                  <a:lnTo>
                    <a:pt x="623" y="49"/>
                  </a:lnTo>
                  <a:cubicBezTo>
                    <a:pt x="590" y="49"/>
                    <a:pt x="564" y="76"/>
                    <a:pt x="565" y="110"/>
                  </a:cubicBezTo>
                  <a:lnTo>
                    <a:pt x="638" y="2485"/>
                  </a:lnTo>
                  <a:lnTo>
                    <a:pt x="60" y="2503"/>
                  </a:lnTo>
                  <a:cubicBezTo>
                    <a:pt x="39" y="2503"/>
                    <a:pt x="19" y="2515"/>
                    <a:pt x="10" y="2534"/>
                  </a:cubicBezTo>
                  <a:cubicBezTo>
                    <a:pt x="1" y="2552"/>
                    <a:pt x="1" y="2574"/>
                    <a:pt x="11" y="2593"/>
                  </a:cubicBezTo>
                  <a:lnTo>
                    <a:pt x="1507" y="5013"/>
                  </a:lnTo>
                  <a:cubicBezTo>
                    <a:pt x="1519" y="5029"/>
                    <a:pt x="1537" y="5041"/>
                    <a:pt x="1557" y="5041"/>
                  </a:cubicBezTo>
                  <a:cubicBezTo>
                    <a:pt x="1579" y="5039"/>
                    <a:pt x="1600" y="5028"/>
                    <a:pt x="1610" y="5010"/>
                  </a:cubicBezTo>
                  <a:lnTo>
                    <a:pt x="2957" y="2505"/>
                  </a:lnTo>
                  <a:cubicBezTo>
                    <a:pt x="2966" y="2485"/>
                    <a:pt x="2966" y="2463"/>
                    <a:pt x="2956" y="2446"/>
                  </a:cubicBezTo>
                  <a:cubicBezTo>
                    <a:pt x="2944" y="2427"/>
                    <a:pt x="2923" y="2418"/>
                    <a:pt x="2904" y="2418"/>
                  </a:cubicBezTo>
                  <a:lnTo>
                    <a:pt x="2325" y="2434"/>
                  </a:lnTo>
                  <a:lnTo>
                    <a:pt x="2254" y="58"/>
                  </a:lnTo>
                  <a:cubicBezTo>
                    <a:pt x="2254" y="43"/>
                    <a:pt x="2247" y="29"/>
                    <a:pt x="2235" y="17"/>
                  </a:cubicBezTo>
                  <a:cubicBezTo>
                    <a:pt x="2225" y="7"/>
                    <a:pt x="2207" y="1"/>
                    <a:pt x="21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8"/>
            <p:cNvSpPr/>
            <p:nvPr/>
          </p:nvSpPr>
          <p:spPr>
            <a:xfrm>
              <a:off x="6180253" y="344682"/>
              <a:ext cx="1370553" cy="2475607"/>
            </a:xfrm>
            <a:custGeom>
              <a:avLst/>
              <a:gdLst/>
              <a:ahLst/>
              <a:cxnLst/>
              <a:rect l="l" t="t" r="r" b="b"/>
              <a:pathLst>
                <a:path w="15978" h="28731" extrusionOk="0">
                  <a:moveTo>
                    <a:pt x="14268" y="0"/>
                  </a:moveTo>
                  <a:cubicBezTo>
                    <a:pt x="14261" y="0"/>
                    <a:pt x="14255" y="1"/>
                    <a:pt x="14249" y="1"/>
                  </a:cubicBezTo>
                  <a:lnTo>
                    <a:pt x="406" y="651"/>
                  </a:lnTo>
                  <a:cubicBezTo>
                    <a:pt x="177" y="661"/>
                    <a:pt x="1" y="856"/>
                    <a:pt x="12" y="1084"/>
                  </a:cubicBezTo>
                  <a:lnTo>
                    <a:pt x="1296" y="28335"/>
                  </a:lnTo>
                  <a:lnTo>
                    <a:pt x="1296" y="28337"/>
                  </a:lnTo>
                  <a:cubicBezTo>
                    <a:pt x="1307" y="28560"/>
                    <a:pt x="1490" y="28730"/>
                    <a:pt x="1710" y="28730"/>
                  </a:cubicBezTo>
                  <a:cubicBezTo>
                    <a:pt x="1716" y="28730"/>
                    <a:pt x="1723" y="28730"/>
                    <a:pt x="1729" y="28730"/>
                  </a:cubicBezTo>
                  <a:lnTo>
                    <a:pt x="15569" y="28077"/>
                  </a:lnTo>
                  <a:cubicBezTo>
                    <a:pt x="15574" y="28077"/>
                    <a:pt x="15575" y="28077"/>
                    <a:pt x="15577" y="28080"/>
                  </a:cubicBezTo>
                  <a:cubicBezTo>
                    <a:pt x="15803" y="28065"/>
                    <a:pt x="15977" y="27869"/>
                    <a:pt x="15964" y="27641"/>
                  </a:cubicBezTo>
                  <a:lnTo>
                    <a:pt x="14680" y="396"/>
                  </a:lnTo>
                  <a:cubicBezTo>
                    <a:pt x="14672" y="174"/>
                    <a:pt x="14488" y="0"/>
                    <a:pt x="14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8"/>
            <p:cNvSpPr/>
            <p:nvPr/>
          </p:nvSpPr>
          <p:spPr>
            <a:xfrm>
              <a:off x="6175107" y="339426"/>
              <a:ext cx="1380332" cy="2485860"/>
            </a:xfrm>
            <a:custGeom>
              <a:avLst/>
              <a:gdLst/>
              <a:ahLst/>
              <a:cxnLst/>
              <a:rect l="l" t="t" r="r" b="b"/>
              <a:pathLst>
                <a:path w="16092" h="28850" extrusionOk="0">
                  <a:moveTo>
                    <a:pt x="14329" y="118"/>
                  </a:moveTo>
                  <a:cubicBezTo>
                    <a:pt x="14516" y="118"/>
                    <a:pt x="14676" y="267"/>
                    <a:pt x="14684" y="455"/>
                  </a:cubicBezTo>
                  <a:lnTo>
                    <a:pt x="15967" y="27702"/>
                  </a:lnTo>
                  <a:cubicBezTo>
                    <a:pt x="15973" y="27796"/>
                    <a:pt x="15940" y="27886"/>
                    <a:pt x="15878" y="27958"/>
                  </a:cubicBezTo>
                  <a:cubicBezTo>
                    <a:pt x="15815" y="28029"/>
                    <a:pt x="15729" y="28072"/>
                    <a:pt x="15631" y="28078"/>
                  </a:cubicBezTo>
                  <a:lnTo>
                    <a:pt x="15629" y="28137"/>
                  </a:lnTo>
                  <a:lnTo>
                    <a:pt x="15628" y="28078"/>
                  </a:lnTo>
                  <a:lnTo>
                    <a:pt x="1788" y="28728"/>
                  </a:lnTo>
                  <a:cubicBezTo>
                    <a:pt x="1783" y="28728"/>
                    <a:pt x="1779" y="28728"/>
                    <a:pt x="1774" y="28728"/>
                  </a:cubicBezTo>
                  <a:cubicBezTo>
                    <a:pt x="1585" y="28728"/>
                    <a:pt x="1424" y="28581"/>
                    <a:pt x="1415" y="28389"/>
                  </a:cubicBezTo>
                  <a:lnTo>
                    <a:pt x="131" y="1139"/>
                  </a:lnTo>
                  <a:cubicBezTo>
                    <a:pt x="122" y="945"/>
                    <a:pt x="274" y="777"/>
                    <a:pt x="470" y="768"/>
                  </a:cubicBezTo>
                  <a:lnTo>
                    <a:pt x="14312" y="118"/>
                  </a:lnTo>
                  <a:close/>
                  <a:moveTo>
                    <a:pt x="14332" y="1"/>
                  </a:moveTo>
                  <a:cubicBezTo>
                    <a:pt x="14323" y="1"/>
                    <a:pt x="14314" y="1"/>
                    <a:pt x="14306" y="1"/>
                  </a:cubicBezTo>
                  <a:lnTo>
                    <a:pt x="464" y="651"/>
                  </a:lnTo>
                  <a:cubicBezTo>
                    <a:pt x="202" y="665"/>
                    <a:pt x="0" y="886"/>
                    <a:pt x="13" y="1147"/>
                  </a:cubicBezTo>
                  <a:lnTo>
                    <a:pt x="1297" y="28400"/>
                  </a:lnTo>
                  <a:cubicBezTo>
                    <a:pt x="1310" y="28652"/>
                    <a:pt x="1518" y="28850"/>
                    <a:pt x="1769" y="28850"/>
                  </a:cubicBezTo>
                  <a:cubicBezTo>
                    <a:pt x="1776" y="28850"/>
                    <a:pt x="1785" y="28848"/>
                    <a:pt x="1791" y="28848"/>
                  </a:cubicBezTo>
                  <a:lnTo>
                    <a:pt x="15631" y="28197"/>
                  </a:lnTo>
                  <a:lnTo>
                    <a:pt x="15639" y="28197"/>
                  </a:lnTo>
                  <a:cubicBezTo>
                    <a:pt x="15768" y="28190"/>
                    <a:pt x="15883" y="28134"/>
                    <a:pt x="15967" y="28039"/>
                  </a:cubicBezTo>
                  <a:cubicBezTo>
                    <a:pt x="16049" y="27945"/>
                    <a:pt x="16092" y="27824"/>
                    <a:pt x="16085" y="27697"/>
                  </a:cubicBezTo>
                  <a:lnTo>
                    <a:pt x="14802" y="452"/>
                  </a:lnTo>
                  <a:cubicBezTo>
                    <a:pt x="14790" y="200"/>
                    <a:pt x="14579" y="1"/>
                    <a:pt x="14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8"/>
            <p:cNvSpPr/>
            <p:nvPr/>
          </p:nvSpPr>
          <p:spPr>
            <a:xfrm>
              <a:off x="6269463" y="468931"/>
              <a:ext cx="1191449" cy="2227107"/>
            </a:xfrm>
            <a:custGeom>
              <a:avLst/>
              <a:gdLst/>
              <a:ahLst/>
              <a:cxnLst/>
              <a:rect l="l" t="t" r="r" b="b"/>
              <a:pathLst>
                <a:path w="13890" h="25847" extrusionOk="0">
                  <a:moveTo>
                    <a:pt x="11983" y="0"/>
                  </a:moveTo>
                  <a:lnTo>
                    <a:pt x="8674" y="155"/>
                  </a:lnTo>
                  <a:cubicBezTo>
                    <a:pt x="8686" y="376"/>
                    <a:pt x="8515" y="563"/>
                    <a:pt x="8294" y="575"/>
                  </a:cubicBezTo>
                  <a:lnTo>
                    <a:pt x="4447" y="755"/>
                  </a:lnTo>
                  <a:cubicBezTo>
                    <a:pt x="4442" y="755"/>
                    <a:pt x="4436" y="755"/>
                    <a:pt x="4431" y="755"/>
                  </a:cubicBezTo>
                  <a:cubicBezTo>
                    <a:pt x="4217" y="755"/>
                    <a:pt x="4037" y="589"/>
                    <a:pt x="4029" y="373"/>
                  </a:cubicBezTo>
                  <a:lnTo>
                    <a:pt x="720" y="531"/>
                  </a:lnTo>
                  <a:cubicBezTo>
                    <a:pt x="315" y="550"/>
                    <a:pt x="1" y="895"/>
                    <a:pt x="20" y="1300"/>
                  </a:cubicBezTo>
                  <a:lnTo>
                    <a:pt x="1142" y="25145"/>
                  </a:lnTo>
                  <a:cubicBezTo>
                    <a:pt x="1160" y="25539"/>
                    <a:pt x="1483" y="25846"/>
                    <a:pt x="1873" y="25846"/>
                  </a:cubicBezTo>
                  <a:cubicBezTo>
                    <a:pt x="1884" y="25846"/>
                    <a:pt x="1896" y="25846"/>
                    <a:pt x="1908" y="25845"/>
                  </a:cubicBezTo>
                  <a:lnTo>
                    <a:pt x="1912" y="25845"/>
                  </a:lnTo>
                  <a:lnTo>
                    <a:pt x="13172" y="25316"/>
                  </a:lnTo>
                  <a:cubicBezTo>
                    <a:pt x="13577" y="25298"/>
                    <a:pt x="13890" y="24954"/>
                    <a:pt x="13872" y="24548"/>
                  </a:cubicBezTo>
                  <a:lnTo>
                    <a:pt x="12755" y="703"/>
                  </a:lnTo>
                  <a:cubicBezTo>
                    <a:pt x="12738" y="309"/>
                    <a:pt x="12411" y="2"/>
                    <a:pt x="12020" y="2"/>
                  </a:cubicBezTo>
                  <a:cubicBezTo>
                    <a:pt x="12009" y="2"/>
                    <a:pt x="11998" y="3"/>
                    <a:pt x="11987" y="3"/>
                  </a:cubicBezTo>
                  <a:cubicBezTo>
                    <a:pt x="11987" y="0"/>
                    <a:pt x="11985" y="0"/>
                    <a:pt x="11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8"/>
            <p:cNvSpPr/>
            <p:nvPr/>
          </p:nvSpPr>
          <p:spPr>
            <a:xfrm>
              <a:off x="6279328" y="1135584"/>
              <a:ext cx="1180985" cy="503462"/>
            </a:xfrm>
            <a:custGeom>
              <a:avLst/>
              <a:gdLst/>
              <a:ahLst/>
              <a:cxnLst/>
              <a:rect l="l" t="t" r="r" b="b"/>
              <a:pathLst>
                <a:path w="13768" h="5843" extrusionOk="0">
                  <a:moveTo>
                    <a:pt x="13523" y="0"/>
                  </a:moveTo>
                  <a:lnTo>
                    <a:pt x="1" y="636"/>
                  </a:lnTo>
                  <a:lnTo>
                    <a:pt x="246" y="5842"/>
                  </a:lnTo>
                  <a:lnTo>
                    <a:pt x="13767" y="520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8"/>
            <p:cNvSpPr/>
            <p:nvPr/>
          </p:nvSpPr>
          <p:spPr>
            <a:xfrm>
              <a:off x="6273924" y="1130414"/>
              <a:ext cx="1191449" cy="513802"/>
            </a:xfrm>
            <a:custGeom>
              <a:avLst/>
              <a:gdLst/>
              <a:ahLst/>
              <a:cxnLst/>
              <a:rect l="l" t="t" r="r" b="b"/>
              <a:pathLst>
                <a:path w="13890" h="5963" extrusionOk="0">
                  <a:moveTo>
                    <a:pt x="13528" y="122"/>
                  </a:moveTo>
                  <a:lnTo>
                    <a:pt x="13768" y="5213"/>
                  </a:lnTo>
                  <a:lnTo>
                    <a:pt x="365" y="5842"/>
                  </a:lnTo>
                  <a:lnTo>
                    <a:pt x="124" y="753"/>
                  </a:lnTo>
                  <a:lnTo>
                    <a:pt x="13528" y="122"/>
                  </a:lnTo>
                  <a:close/>
                  <a:moveTo>
                    <a:pt x="13590" y="1"/>
                  </a:moveTo>
                  <a:cubicBezTo>
                    <a:pt x="13587" y="1"/>
                    <a:pt x="13585" y="1"/>
                    <a:pt x="13583" y="1"/>
                  </a:cubicBezTo>
                  <a:lnTo>
                    <a:pt x="61" y="637"/>
                  </a:lnTo>
                  <a:cubicBezTo>
                    <a:pt x="27" y="638"/>
                    <a:pt x="1" y="666"/>
                    <a:pt x="4" y="698"/>
                  </a:cubicBezTo>
                  <a:lnTo>
                    <a:pt x="248" y="5907"/>
                  </a:lnTo>
                  <a:cubicBezTo>
                    <a:pt x="248" y="5921"/>
                    <a:pt x="256" y="5936"/>
                    <a:pt x="266" y="5948"/>
                  </a:cubicBezTo>
                  <a:cubicBezTo>
                    <a:pt x="278" y="5957"/>
                    <a:pt x="292" y="5963"/>
                    <a:pt x="307" y="5963"/>
                  </a:cubicBezTo>
                  <a:lnTo>
                    <a:pt x="309" y="5963"/>
                  </a:lnTo>
                  <a:lnTo>
                    <a:pt x="13830" y="5326"/>
                  </a:lnTo>
                  <a:cubicBezTo>
                    <a:pt x="13864" y="5325"/>
                    <a:pt x="13889" y="5297"/>
                    <a:pt x="13888" y="5264"/>
                  </a:cubicBezTo>
                  <a:lnTo>
                    <a:pt x="13643" y="56"/>
                  </a:lnTo>
                  <a:cubicBezTo>
                    <a:pt x="13643" y="41"/>
                    <a:pt x="13636" y="26"/>
                    <a:pt x="13624" y="16"/>
                  </a:cubicBezTo>
                  <a:cubicBezTo>
                    <a:pt x="13615" y="7"/>
                    <a:pt x="13603" y="1"/>
                    <a:pt x="13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8"/>
            <p:cNvSpPr/>
            <p:nvPr/>
          </p:nvSpPr>
          <p:spPr>
            <a:xfrm>
              <a:off x="6334999" y="1276893"/>
              <a:ext cx="357178" cy="27745"/>
            </a:xfrm>
            <a:custGeom>
              <a:avLst/>
              <a:gdLst/>
              <a:ahLst/>
              <a:cxnLst/>
              <a:rect l="l" t="t" r="r" b="b"/>
              <a:pathLst>
                <a:path w="4164" h="322" extrusionOk="0">
                  <a:moveTo>
                    <a:pt x="4103" y="0"/>
                  </a:moveTo>
                  <a:cubicBezTo>
                    <a:pt x="4102" y="0"/>
                    <a:pt x="4100" y="0"/>
                    <a:pt x="4099" y="1"/>
                  </a:cubicBezTo>
                  <a:lnTo>
                    <a:pt x="58" y="204"/>
                  </a:lnTo>
                  <a:cubicBezTo>
                    <a:pt x="25" y="205"/>
                    <a:pt x="0" y="233"/>
                    <a:pt x="2" y="266"/>
                  </a:cubicBezTo>
                  <a:cubicBezTo>
                    <a:pt x="5" y="298"/>
                    <a:pt x="30" y="322"/>
                    <a:pt x="61" y="322"/>
                  </a:cubicBezTo>
                  <a:lnTo>
                    <a:pt x="65" y="322"/>
                  </a:lnTo>
                  <a:lnTo>
                    <a:pt x="4106" y="119"/>
                  </a:lnTo>
                  <a:cubicBezTo>
                    <a:pt x="4139" y="117"/>
                    <a:pt x="4164" y="89"/>
                    <a:pt x="4162" y="57"/>
                  </a:cubicBezTo>
                  <a:cubicBezTo>
                    <a:pt x="4159" y="27"/>
                    <a:pt x="4131" y="0"/>
                    <a:pt x="4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8"/>
            <p:cNvSpPr/>
            <p:nvPr/>
          </p:nvSpPr>
          <p:spPr>
            <a:xfrm>
              <a:off x="6340660" y="1334882"/>
              <a:ext cx="357263" cy="27659"/>
            </a:xfrm>
            <a:custGeom>
              <a:avLst/>
              <a:gdLst/>
              <a:ahLst/>
              <a:cxnLst/>
              <a:rect l="l" t="t" r="r" b="b"/>
              <a:pathLst>
                <a:path w="4165" h="321" extrusionOk="0">
                  <a:moveTo>
                    <a:pt x="4105" y="1"/>
                  </a:moveTo>
                  <a:cubicBezTo>
                    <a:pt x="4103" y="1"/>
                    <a:pt x="4101" y="1"/>
                    <a:pt x="4099" y="1"/>
                  </a:cubicBezTo>
                  <a:lnTo>
                    <a:pt x="58" y="203"/>
                  </a:lnTo>
                  <a:cubicBezTo>
                    <a:pt x="26" y="205"/>
                    <a:pt x="1" y="233"/>
                    <a:pt x="2" y="266"/>
                  </a:cubicBezTo>
                  <a:cubicBezTo>
                    <a:pt x="5" y="297"/>
                    <a:pt x="30" y="321"/>
                    <a:pt x="61" y="321"/>
                  </a:cubicBezTo>
                  <a:lnTo>
                    <a:pt x="66" y="321"/>
                  </a:lnTo>
                  <a:lnTo>
                    <a:pt x="4107" y="119"/>
                  </a:lnTo>
                  <a:cubicBezTo>
                    <a:pt x="4139" y="116"/>
                    <a:pt x="4164" y="90"/>
                    <a:pt x="4163" y="56"/>
                  </a:cubicBezTo>
                  <a:cubicBezTo>
                    <a:pt x="4160" y="27"/>
                    <a:pt x="4133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8"/>
            <p:cNvSpPr/>
            <p:nvPr/>
          </p:nvSpPr>
          <p:spPr>
            <a:xfrm>
              <a:off x="6346493" y="1410275"/>
              <a:ext cx="934889" cy="50837"/>
            </a:xfrm>
            <a:custGeom>
              <a:avLst/>
              <a:gdLst/>
              <a:ahLst/>
              <a:cxnLst/>
              <a:rect l="l" t="t" r="r" b="b"/>
              <a:pathLst>
                <a:path w="10899" h="590" extrusionOk="0">
                  <a:moveTo>
                    <a:pt x="10837" y="0"/>
                  </a:moveTo>
                  <a:lnTo>
                    <a:pt x="59" y="472"/>
                  </a:lnTo>
                  <a:cubicBezTo>
                    <a:pt x="27" y="472"/>
                    <a:pt x="0" y="500"/>
                    <a:pt x="2" y="534"/>
                  </a:cubicBezTo>
                  <a:cubicBezTo>
                    <a:pt x="5" y="566"/>
                    <a:pt x="30" y="590"/>
                    <a:pt x="62" y="590"/>
                  </a:cubicBezTo>
                  <a:lnTo>
                    <a:pt x="64" y="590"/>
                  </a:lnTo>
                  <a:lnTo>
                    <a:pt x="10840" y="118"/>
                  </a:lnTo>
                  <a:cubicBezTo>
                    <a:pt x="10874" y="118"/>
                    <a:pt x="10899" y="91"/>
                    <a:pt x="10897" y="58"/>
                  </a:cubicBezTo>
                  <a:cubicBezTo>
                    <a:pt x="10896" y="25"/>
                    <a:pt x="10869" y="0"/>
                    <a:pt x="10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8"/>
            <p:cNvSpPr/>
            <p:nvPr/>
          </p:nvSpPr>
          <p:spPr>
            <a:xfrm>
              <a:off x="6346493" y="1456804"/>
              <a:ext cx="934889" cy="50924"/>
            </a:xfrm>
            <a:custGeom>
              <a:avLst/>
              <a:gdLst/>
              <a:ahLst/>
              <a:cxnLst/>
              <a:rect l="l" t="t" r="r" b="b"/>
              <a:pathLst>
                <a:path w="10899" h="591" extrusionOk="0">
                  <a:moveTo>
                    <a:pt x="10837" y="1"/>
                  </a:moveTo>
                  <a:lnTo>
                    <a:pt x="59" y="473"/>
                  </a:lnTo>
                  <a:cubicBezTo>
                    <a:pt x="27" y="473"/>
                    <a:pt x="0" y="499"/>
                    <a:pt x="2" y="533"/>
                  </a:cubicBezTo>
                  <a:cubicBezTo>
                    <a:pt x="5" y="565"/>
                    <a:pt x="30" y="590"/>
                    <a:pt x="62" y="590"/>
                  </a:cubicBezTo>
                  <a:lnTo>
                    <a:pt x="64" y="590"/>
                  </a:lnTo>
                  <a:lnTo>
                    <a:pt x="10840" y="119"/>
                  </a:lnTo>
                  <a:cubicBezTo>
                    <a:pt x="10874" y="119"/>
                    <a:pt x="10899" y="91"/>
                    <a:pt x="10897" y="57"/>
                  </a:cubicBezTo>
                  <a:cubicBezTo>
                    <a:pt x="10896" y="25"/>
                    <a:pt x="10869" y="1"/>
                    <a:pt x="10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8"/>
            <p:cNvSpPr/>
            <p:nvPr/>
          </p:nvSpPr>
          <p:spPr>
            <a:xfrm>
              <a:off x="6346493" y="1509019"/>
              <a:ext cx="934889" cy="50924"/>
            </a:xfrm>
            <a:custGeom>
              <a:avLst/>
              <a:gdLst/>
              <a:ahLst/>
              <a:cxnLst/>
              <a:rect l="l" t="t" r="r" b="b"/>
              <a:pathLst>
                <a:path w="10899" h="591" extrusionOk="0">
                  <a:moveTo>
                    <a:pt x="10837" y="1"/>
                  </a:moveTo>
                  <a:lnTo>
                    <a:pt x="59" y="472"/>
                  </a:lnTo>
                  <a:cubicBezTo>
                    <a:pt x="27" y="472"/>
                    <a:pt x="0" y="500"/>
                    <a:pt x="2" y="533"/>
                  </a:cubicBezTo>
                  <a:cubicBezTo>
                    <a:pt x="5" y="565"/>
                    <a:pt x="30" y="590"/>
                    <a:pt x="62" y="590"/>
                  </a:cubicBezTo>
                  <a:lnTo>
                    <a:pt x="64" y="590"/>
                  </a:lnTo>
                  <a:lnTo>
                    <a:pt x="10840" y="119"/>
                  </a:lnTo>
                  <a:cubicBezTo>
                    <a:pt x="10874" y="119"/>
                    <a:pt x="10899" y="91"/>
                    <a:pt x="10897" y="58"/>
                  </a:cubicBezTo>
                  <a:cubicBezTo>
                    <a:pt x="10896" y="24"/>
                    <a:pt x="10869" y="1"/>
                    <a:pt x="10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8"/>
            <p:cNvSpPr/>
            <p:nvPr/>
          </p:nvSpPr>
          <p:spPr>
            <a:xfrm>
              <a:off x="7182065" y="1217612"/>
              <a:ext cx="77629" cy="80220"/>
            </a:xfrm>
            <a:custGeom>
              <a:avLst/>
              <a:gdLst/>
              <a:ahLst/>
              <a:cxnLst/>
              <a:rect l="l" t="t" r="r" b="b"/>
              <a:pathLst>
                <a:path w="905" h="931" extrusionOk="0">
                  <a:moveTo>
                    <a:pt x="862" y="0"/>
                  </a:moveTo>
                  <a:lnTo>
                    <a:pt x="1" y="43"/>
                  </a:lnTo>
                  <a:lnTo>
                    <a:pt x="44" y="930"/>
                  </a:lnTo>
                  <a:lnTo>
                    <a:pt x="446" y="577"/>
                  </a:lnTo>
                  <a:lnTo>
                    <a:pt x="904" y="88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8"/>
            <p:cNvSpPr/>
            <p:nvPr/>
          </p:nvSpPr>
          <p:spPr>
            <a:xfrm>
              <a:off x="7176918" y="1212442"/>
              <a:ext cx="87922" cy="90473"/>
            </a:xfrm>
            <a:custGeom>
              <a:avLst/>
              <a:gdLst/>
              <a:ahLst/>
              <a:cxnLst/>
              <a:rect l="l" t="t" r="r" b="b"/>
              <a:pathLst>
                <a:path w="1025" h="1050" extrusionOk="0">
                  <a:moveTo>
                    <a:pt x="863" y="121"/>
                  </a:moveTo>
                  <a:lnTo>
                    <a:pt x="898" y="833"/>
                  </a:lnTo>
                  <a:lnTo>
                    <a:pt x="537" y="587"/>
                  </a:lnTo>
                  <a:cubicBezTo>
                    <a:pt x="527" y="580"/>
                    <a:pt x="516" y="577"/>
                    <a:pt x="505" y="577"/>
                  </a:cubicBezTo>
                  <a:cubicBezTo>
                    <a:pt x="491" y="577"/>
                    <a:pt x="476" y="582"/>
                    <a:pt x="465" y="592"/>
                  </a:cubicBezTo>
                  <a:lnTo>
                    <a:pt x="157" y="865"/>
                  </a:lnTo>
                  <a:lnTo>
                    <a:pt x="124" y="158"/>
                  </a:lnTo>
                  <a:lnTo>
                    <a:pt x="863" y="121"/>
                  </a:lnTo>
                  <a:close/>
                  <a:moveTo>
                    <a:pt x="923" y="1"/>
                  </a:moveTo>
                  <a:cubicBezTo>
                    <a:pt x="921" y="1"/>
                    <a:pt x="918" y="1"/>
                    <a:pt x="916" y="1"/>
                  </a:cubicBezTo>
                  <a:lnTo>
                    <a:pt x="58" y="41"/>
                  </a:lnTo>
                  <a:cubicBezTo>
                    <a:pt x="27" y="44"/>
                    <a:pt x="1" y="71"/>
                    <a:pt x="2" y="105"/>
                  </a:cubicBezTo>
                  <a:lnTo>
                    <a:pt x="45" y="992"/>
                  </a:lnTo>
                  <a:cubicBezTo>
                    <a:pt x="46" y="1014"/>
                    <a:pt x="61" y="1035"/>
                    <a:pt x="82" y="1043"/>
                  </a:cubicBezTo>
                  <a:cubicBezTo>
                    <a:pt x="89" y="1048"/>
                    <a:pt x="96" y="1049"/>
                    <a:pt x="104" y="1049"/>
                  </a:cubicBezTo>
                  <a:cubicBezTo>
                    <a:pt x="118" y="1049"/>
                    <a:pt x="133" y="1043"/>
                    <a:pt x="142" y="1035"/>
                  </a:cubicBezTo>
                  <a:lnTo>
                    <a:pt x="509" y="712"/>
                  </a:lnTo>
                  <a:lnTo>
                    <a:pt x="930" y="998"/>
                  </a:lnTo>
                  <a:cubicBezTo>
                    <a:pt x="941" y="1004"/>
                    <a:pt x="952" y="1007"/>
                    <a:pt x="964" y="1007"/>
                  </a:cubicBezTo>
                  <a:cubicBezTo>
                    <a:pt x="974" y="1007"/>
                    <a:pt x="984" y="1005"/>
                    <a:pt x="994" y="999"/>
                  </a:cubicBezTo>
                  <a:cubicBezTo>
                    <a:pt x="1012" y="989"/>
                    <a:pt x="1025" y="967"/>
                    <a:pt x="1023" y="945"/>
                  </a:cubicBezTo>
                  <a:lnTo>
                    <a:pt x="979" y="56"/>
                  </a:lnTo>
                  <a:cubicBezTo>
                    <a:pt x="978" y="27"/>
                    <a:pt x="95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8"/>
            <p:cNvSpPr/>
            <p:nvPr/>
          </p:nvSpPr>
          <p:spPr>
            <a:xfrm>
              <a:off x="6815532" y="1224161"/>
              <a:ext cx="29507" cy="28693"/>
            </a:xfrm>
            <a:custGeom>
              <a:avLst/>
              <a:gdLst/>
              <a:ahLst/>
              <a:cxnLst/>
              <a:rect l="l" t="t" r="r" b="b"/>
              <a:pathLst>
                <a:path w="344" h="333" extrusionOk="0">
                  <a:moveTo>
                    <a:pt x="168" y="1"/>
                  </a:moveTo>
                  <a:cubicBezTo>
                    <a:pt x="166" y="1"/>
                    <a:pt x="164" y="1"/>
                    <a:pt x="162" y="1"/>
                  </a:cubicBezTo>
                  <a:cubicBezTo>
                    <a:pt x="71" y="7"/>
                    <a:pt x="0" y="85"/>
                    <a:pt x="6" y="176"/>
                  </a:cubicBezTo>
                  <a:cubicBezTo>
                    <a:pt x="12" y="266"/>
                    <a:pt x="83" y="333"/>
                    <a:pt x="170" y="333"/>
                  </a:cubicBezTo>
                  <a:cubicBezTo>
                    <a:pt x="174" y="333"/>
                    <a:pt x="178" y="333"/>
                    <a:pt x="181" y="333"/>
                  </a:cubicBezTo>
                  <a:cubicBezTo>
                    <a:pt x="273" y="328"/>
                    <a:pt x="343" y="250"/>
                    <a:pt x="338" y="159"/>
                  </a:cubicBezTo>
                  <a:cubicBezTo>
                    <a:pt x="332" y="68"/>
                    <a:pt x="258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8"/>
            <p:cNvSpPr/>
            <p:nvPr/>
          </p:nvSpPr>
          <p:spPr>
            <a:xfrm>
              <a:off x="6813216" y="1221662"/>
              <a:ext cx="34225" cy="33777"/>
            </a:xfrm>
            <a:custGeom>
              <a:avLst/>
              <a:gdLst/>
              <a:ahLst/>
              <a:cxnLst/>
              <a:rect l="l" t="t" r="r" b="b"/>
              <a:pathLst>
                <a:path w="399" h="392" extrusionOk="0">
                  <a:moveTo>
                    <a:pt x="201" y="62"/>
                  </a:moveTo>
                  <a:cubicBezTo>
                    <a:pt x="233" y="62"/>
                    <a:pt x="264" y="73"/>
                    <a:pt x="291" y="96"/>
                  </a:cubicBezTo>
                  <a:cubicBezTo>
                    <a:pt x="316" y="121"/>
                    <a:pt x="334" y="154"/>
                    <a:pt x="335" y="191"/>
                  </a:cubicBezTo>
                  <a:cubicBezTo>
                    <a:pt x="337" y="226"/>
                    <a:pt x="323" y="261"/>
                    <a:pt x="300" y="288"/>
                  </a:cubicBezTo>
                  <a:cubicBezTo>
                    <a:pt x="276" y="316"/>
                    <a:pt x="242" y="332"/>
                    <a:pt x="205" y="335"/>
                  </a:cubicBezTo>
                  <a:cubicBezTo>
                    <a:pt x="172" y="335"/>
                    <a:pt x="136" y="323"/>
                    <a:pt x="108" y="300"/>
                  </a:cubicBezTo>
                  <a:cubicBezTo>
                    <a:pt x="83" y="276"/>
                    <a:pt x="67" y="242"/>
                    <a:pt x="64" y="205"/>
                  </a:cubicBezTo>
                  <a:cubicBezTo>
                    <a:pt x="61" y="130"/>
                    <a:pt x="117" y="65"/>
                    <a:pt x="194" y="62"/>
                  </a:cubicBezTo>
                  <a:close/>
                  <a:moveTo>
                    <a:pt x="201" y="0"/>
                  </a:moveTo>
                  <a:cubicBezTo>
                    <a:pt x="197" y="0"/>
                    <a:pt x="193" y="0"/>
                    <a:pt x="189" y="1"/>
                  </a:cubicBezTo>
                  <a:cubicBezTo>
                    <a:pt x="83" y="8"/>
                    <a:pt x="1" y="101"/>
                    <a:pt x="5" y="207"/>
                  </a:cubicBezTo>
                  <a:cubicBezTo>
                    <a:pt x="8" y="258"/>
                    <a:pt x="32" y="307"/>
                    <a:pt x="70" y="342"/>
                  </a:cubicBezTo>
                  <a:cubicBezTo>
                    <a:pt x="105" y="375"/>
                    <a:pt x="151" y="391"/>
                    <a:pt x="200" y="391"/>
                  </a:cubicBezTo>
                  <a:cubicBezTo>
                    <a:pt x="202" y="391"/>
                    <a:pt x="207" y="391"/>
                    <a:pt x="210" y="388"/>
                  </a:cubicBezTo>
                  <a:cubicBezTo>
                    <a:pt x="261" y="387"/>
                    <a:pt x="309" y="362"/>
                    <a:pt x="344" y="323"/>
                  </a:cubicBezTo>
                  <a:cubicBezTo>
                    <a:pt x="379" y="285"/>
                    <a:pt x="398" y="235"/>
                    <a:pt x="394" y="183"/>
                  </a:cubicBezTo>
                  <a:lnTo>
                    <a:pt x="394" y="182"/>
                  </a:lnTo>
                  <a:cubicBezTo>
                    <a:pt x="393" y="130"/>
                    <a:pt x="369" y="85"/>
                    <a:pt x="329" y="49"/>
                  </a:cubicBezTo>
                  <a:cubicBezTo>
                    <a:pt x="294" y="18"/>
                    <a:pt x="250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8"/>
            <p:cNvSpPr/>
            <p:nvPr/>
          </p:nvSpPr>
          <p:spPr>
            <a:xfrm>
              <a:off x="6872403" y="1221403"/>
              <a:ext cx="28993" cy="28521"/>
            </a:xfrm>
            <a:custGeom>
              <a:avLst/>
              <a:gdLst/>
              <a:ahLst/>
              <a:cxnLst/>
              <a:rect l="l" t="t" r="r" b="b"/>
              <a:pathLst>
                <a:path w="338" h="331" extrusionOk="0">
                  <a:moveTo>
                    <a:pt x="172" y="0"/>
                  </a:moveTo>
                  <a:cubicBezTo>
                    <a:pt x="168" y="0"/>
                    <a:pt x="165" y="0"/>
                    <a:pt x="161" y="1"/>
                  </a:cubicBezTo>
                  <a:cubicBezTo>
                    <a:pt x="71" y="4"/>
                    <a:pt x="0" y="82"/>
                    <a:pt x="5" y="173"/>
                  </a:cubicBezTo>
                  <a:cubicBezTo>
                    <a:pt x="8" y="263"/>
                    <a:pt x="83" y="331"/>
                    <a:pt x="171" y="331"/>
                  </a:cubicBezTo>
                  <a:cubicBezTo>
                    <a:pt x="173" y="331"/>
                    <a:pt x="175" y="331"/>
                    <a:pt x="177" y="331"/>
                  </a:cubicBezTo>
                  <a:cubicBezTo>
                    <a:pt x="268" y="326"/>
                    <a:pt x="338" y="250"/>
                    <a:pt x="335" y="157"/>
                  </a:cubicBezTo>
                  <a:cubicBezTo>
                    <a:pt x="331" y="69"/>
                    <a:pt x="260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8"/>
            <p:cNvSpPr/>
            <p:nvPr/>
          </p:nvSpPr>
          <p:spPr>
            <a:xfrm>
              <a:off x="6869830" y="1218905"/>
              <a:ext cx="33882" cy="33604"/>
            </a:xfrm>
            <a:custGeom>
              <a:avLst/>
              <a:gdLst/>
              <a:ahLst/>
              <a:cxnLst/>
              <a:rect l="l" t="t" r="r" b="b"/>
              <a:pathLst>
                <a:path w="395" h="390" extrusionOk="0">
                  <a:moveTo>
                    <a:pt x="200" y="58"/>
                  </a:moveTo>
                  <a:cubicBezTo>
                    <a:pt x="234" y="58"/>
                    <a:pt x="265" y="69"/>
                    <a:pt x="291" y="92"/>
                  </a:cubicBezTo>
                  <a:cubicBezTo>
                    <a:pt x="316" y="117"/>
                    <a:pt x="332" y="149"/>
                    <a:pt x="335" y="186"/>
                  </a:cubicBezTo>
                  <a:cubicBezTo>
                    <a:pt x="337" y="221"/>
                    <a:pt x="324" y="257"/>
                    <a:pt x="300" y="283"/>
                  </a:cubicBezTo>
                  <a:cubicBezTo>
                    <a:pt x="275" y="310"/>
                    <a:pt x="242" y="326"/>
                    <a:pt x="206" y="327"/>
                  </a:cubicBezTo>
                  <a:cubicBezTo>
                    <a:pt x="201" y="328"/>
                    <a:pt x="197" y="328"/>
                    <a:pt x="193" y="328"/>
                  </a:cubicBezTo>
                  <a:cubicBezTo>
                    <a:pt x="162" y="328"/>
                    <a:pt x="133" y="314"/>
                    <a:pt x="108" y="293"/>
                  </a:cubicBezTo>
                  <a:cubicBezTo>
                    <a:pt x="82" y="268"/>
                    <a:pt x="66" y="236"/>
                    <a:pt x="64" y="199"/>
                  </a:cubicBezTo>
                  <a:cubicBezTo>
                    <a:pt x="63" y="164"/>
                    <a:pt x="74" y="128"/>
                    <a:pt x="100" y="102"/>
                  </a:cubicBezTo>
                  <a:cubicBezTo>
                    <a:pt x="123" y="75"/>
                    <a:pt x="156" y="59"/>
                    <a:pt x="192" y="58"/>
                  </a:cubicBezTo>
                  <a:close/>
                  <a:moveTo>
                    <a:pt x="194" y="0"/>
                  </a:moveTo>
                  <a:cubicBezTo>
                    <a:pt x="192" y="0"/>
                    <a:pt x="190" y="0"/>
                    <a:pt x="188" y="0"/>
                  </a:cubicBezTo>
                  <a:cubicBezTo>
                    <a:pt x="136" y="3"/>
                    <a:pt x="88" y="25"/>
                    <a:pt x="52" y="65"/>
                  </a:cubicBezTo>
                  <a:cubicBezTo>
                    <a:pt x="17" y="103"/>
                    <a:pt x="1" y="153"/>
                    <a:pt x="4" y="205"/>
                  </a:cubicBezTo>
                  <a:cubicBezTo>
                    <a:pt x="7" y="257"/>
                    <a:pt x="29" y="304"/>
                    <a:pt x="67" y="339"/>
                  </a:cubicBezTo>
                  <a:cubicBezTo>
                    <a:pt x="104" y="370"/>
                    <a:pt x="151" y="389"/>
                    <a:pt x="198" y="389"/>
                  </a:cubicBezTo>
                  <a:lnTo>
                    <a:pt x="207" y="389"/>
                  </a:lnTo>
                  <a:cubicBezTo>
                    <a:pt x="259" y="385"/>
                    <a:pt x="307" y="363"/>
                    <a:pt x="341" y="324"/>
                  </a:cubicBezTo>
                  <a:cubicBezTo>
                    <a:pt x="377" y="286"/>
                    <a:pt x="394" y="236"/>
                    <a:pt x="391" y="184"/>
                  </a:cubicBezTo>
                  <a:cubicBezTo>
                    <a:pt x="388" y="133"/>
                    <a:pt x="366" y="84"/>
                    <a:pt x="328" y="50"/>
                  </a:cubicBezTo>
                  <a:cubicBezTo>
                    <a:pt x="290" y="16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8"/>
            <p:cNvSpPr/>
            <p:nvPr/>
          </p:nvSpPr>
          <p:spPr>
            <a:xfrm>
              <a:off x="6929532" y="1218215"/>
              <a:ext cx="28907" cy="28521"/>
            </a:xfrm>
            <a:custGeom>
              <a:avLst/>
              <a:gdLst/>
              <a:ahLst/>
              <a:cxnLst/>
              <a:rect l="l" t="t" r="r" b="b"/>
              <a:pathLst>
                <a:path w="337" h="331" extrusionOk="0">
                  <a:moveTo>
                    <a:pt x="168" y="1"/>
                  </a:moveTo>
                  <a:cubicBezTo>
                    <a:pt x="165" y="1"/>
                    <a:pt x="162" y="1"/>
                    <a:pt x="160" y="1"/>
                  </a:cubicBezTo>
                  <a:cubicBezTo>
                    <a:pt x="70" y="4"/>
                    <a:pt x="0" y="83"/>
                    <a:pt x="3" y="173"/>
                  </a:cubicBezTo>
                  <a:cubicBezTo>
                    <a:pt x="8" y="263"/>
                    <a:pt x="81" y="331"/>
                    <a:pt x="172" y="331"/>
                  </a:cubicBezTo>
                  <a:cubicBezTo>
                    <a:pt x="173" y="331"/>
                    <a:pt x="175" y="331"/>
                    <a:pt x="177" y="331"/>
                  </a:cubicBezTo>
                  <a:cubicBezTo>
                    <a:pt x="267" y="326"/>
                    <a:pt x="336" y="250"/>
                    <a:pt x="333" y="157"/>
                  </a:cubicBezTo>
                  <a:cubicBezTo>
                    <a:pt x="329" y="70"/>
                    <a:pt x="257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8"/>
            <p:cNvSpPr/>
            <p:nvPr/>
          </p:nvSpPr>
          <p:spPr>
            <a:xfrm>
              <a:off x="6926701" y="1215716"/>
              <a:ext cx="34139" cy="33691"/>
            </a:xfrm>
            <a:custGeom>
              <a:avLst/>
              <a:gdLst/>
              <a:ahLst/>
              <a:cxnLst/>
              <a:rect l="l" t="t" r="r" b="b"/>
              <a:pathLst>
                <a:path w="398" h="391" extrusionOk="0">
                  <a:moveTo>
                    <a:pt x="203" y="59"/>
                  </a:moveTo>
                  <a:cubicBezTo>
                    <a:pt x="274" y="59"/>
                    <a:pt x="333" y="117"/>
                    <a:pt x="337" y="186"/>
                  </a:cubicBezTo>
                  <a:lnTo>
                    <a:pt x="337" y="187"/>
                  </a:lnTo>
                  <a:cubicBezTo>
                    <a:pt x="338" y="224"/>
                    <a:pt x="325" y="258"/>
                    <a:pt x="302" y="285"/>
                  </a:cubicBezTo>
                  <a:cubicBezTo>
                    <a:pt x="278" y="313"/>
                    <a:pt x="244" y="327"/>
                    <a:pt x="207" y="330"/>
                  </a:cubicBezTo>
                  <a:cubicBezTo>
                    <a:pt x="205" y="330"/>
                    <a:pt x="204" y="331"/>
                    <a:pt x="202" y="331"/>
                  </a:cubicBezTo>
                  <a:cubicBezTo>
                    <a:pt x="131" y="331"/>
                    <a:pt x="70" y="274"/>
                    <a:pt x="66" y="201"/>
                  </a:cubicBezTo>
                  <a:cubicBezTo>
                    <a:pt x="63" y="127"/>
                    <a:pt x="119" y="62"/>
                    <a:pt x="196" y="59"/>
                  </a:cubicBezTo>
                  <a:close/>
                  <a:moveTo>
                    <a:pt x="200" y="0"/>
                  </a:moveTo>
                  <a:cubicBezTo>
                    <a:pt x="197" y="0"/>
                    <a:pt x="194" y="0"/>
                    <a:pt x="191" y="0"/>
                  </a:cubicBezTo>
                  <a:cubicBezTo>
                    <a:pt x="85" y="6"/>
                    <a:pt x="1" y="98"/>
                    <a:pt x="7" y="205"/>
                  </a:cubicBezTo>
                  <a:cubicBezTo>
                    <a:pt x="13" y="310"/>
                    <a:pt x="100" y="391"/>
                    <a:pt x="203" y="391"/>
                  </a:cubicBezTo>
                  <a:cubicBezTo>
                    <a:pt x="206" y="391"/>
                    <a:pt x="207" y="391"/>
                    <a:pt x="212" y="389"/>
                  </a:cubicBezTo>
                  <a:cubicBezTo>
                    <a:pt x="263" y="385"/>
                    <a:pt x="310" y="363"/>
                    <a:pt x="346" y="325"/>
                  </a:cubicBezTo>
                  <a:cubicBezTo>
                    <a:pt x="381" y="286"/>
                    <a:pt x="397" y="236"/>
                    <a:pt x="396" y="185"/>
                  </a:cubicBezTo>
                  <a:cubicBezTo>
                    <a:pt x="390" y="80"/>
                    <a:pt x="30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8"/>
            <p:cNvSpPr/>
            <p:nvPr/>
          </p:nvSpPr>
          <p:spPr>
            <a:xfrm>
              <a:off x="7309018" y="892428"/>
              <a:ext cx="719759" cy="1979986"/>
            </a:xfrm>
            <a:custGeom>
              <a:avLst/>
              <a:gdLst/>
              <a:ahLst/>
              <a:cxnLst/>
              <a:rect l="l" t="t" r="r" b="b"/>
              <a:pathLst>
                <a:path w="8391" h="22979" extrusionOk="0">
                  <a:moveTo>
                    <a:pt x="3420" y="0"/>
                  </a:moveTo>
                  <a:cubicBezTo>
                    <a:pt x="3412" y="0"/>
                    <a:pt x="3403" y="0"/>
                    <a:pt x="3395" y="0"/>
                  </a:cubicBezTo>
                  <a:cubicBezTo>
                    <a:pt x="2493" y="2"/>
                    <a:pt x="2161" y="848"/>
                    <a:pt x="1675" y="1751"/>
                  </a:cubicBezTo>
                  <a:cubicBezTo>
                    <a:pt x="783" y="3406"/>
                    <a:pt x="102" y="6435"/>
                    <a:pt x="568" y="7945"/>
                  </a:cubicBezTo>
                  <a:cubicBezTo>
                    <a:pt x="1034" y="9456"/>
                    <a:pt x="1432" y="9787"/>
                    <a:pt x="1496" y="10476"/>
                  </a:cubicBezTo>
                  <a:cubicBezTo>
                    <a:pt x="1561" y="11165"/>
                    <a:pt x="1" y="16009"/>
                    <a:pt x="631" y="18404"/>
                  </a:cubicBezTo>
                  <a:cubicBezTo>
                    <a:pt x="1259" y="20799"/>
                    <a:pt x="3001" y="22398"/>
                    <a:pt x="4692" y="22979"/>
                  </a:cubicBezTo>
                  <a:lnTo>
                    <a:pt x="8391" y="17950"/>
                  </a:lnTo>
                  <a:cubicBezTo>
                    <a:pt x="8391" y="17950"/>
                    <a:pt x="5365" y="9052"/>
                    <a:pt x="5246" y="7674"/>
                  </a:cubicBezTo>
                  <a:cubicBezTo>
                    <a:pt x="5128" y="6296"/>
                    <a:pt x="4957" y="5410"/>
                    <a:pt x="4921" y="4601"/>
                  </a:cubicBezTo>
                  <a:cubicBezTo>
                    <a:pt x="4886" y="3792"/>
                    <a:pt x="4998" y="1446"/>
                    <a:pt x="4939" y="797"/>
                  </a:cubicBezTo>
                  <a:cubicBezTo>
                    <a:pt x="4879" y="155"/>
                    <a:pt x="4306" y="0"/>
                    <a:pt x="3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8"/>
            <p:cNvSpPr/>
            <p:nvPr/>
          </p:nvSpPr>
          <p:spPr>
            <a:xfrm>
              <a:off x="7486494" y="892773"/>
              <a:ext cx="658857" cy="1829283"/>
            </a:xfrm>
            <a:custGeom>
              <a:avLst/>
              <a:gdLst/>
              <a:ahLst/>
              <a:cxnLst/>
              <a:rect l="l" t="t" r="r" b="b"/>
              <a:pathLst>
                <a:path w="7681" h="21230" extrusionOk="0">
                  <a:moveTo>
                    <a:pt x="1669" y="1"/>
                  </a:moveTo>
                  <a:cubicBezTo>
                    <a:pt x="1358" y="771"/>
                    <a:pt x="431" y="3103"/>
                    <a:pt x="237" y="4182"/>
                  </a:cubicBezTo>
                  <a:cubicBezTo>
                    <a:pt x="1" y="5481"/>
                    <a:pt x="1595" y="5717"/>
                    <a:pt x="1299" y="5717"/>
                  </a:cubicBezTo>
                  <a:cubicBezTo>
                    <a:pt x="1003" y="5717"/>
                    <a:pt x="237" y="6249"/>
                    <a:pt x="649" y="6426"/>
                  </a:cubicBezTo>
                  <a:cubicBezTo>
                    <a:pt x="1063" y="6603"/>
                    <a:pt x="1653" y="6901"/>
                    <a:pt x="1653" y="6901"/>
                  </a:cubicBezTo>
                  <a:cubicBezTo>
                    <a:pt x="1653" y="6901"/>
                    <a:pt x="531" y="7136"/>
                    <a:pt x="649" y="7727"/>
                  </a:cubicBezTo>
                  <a:cubicBezTo>
                    <a:pt x="767" y="8318"/>
                    <a:pt x="1476" y="9086"/>
                    <a:pt x="1653" y="9797"/>
                  </a:cubicBezTo>
                  <a:cubicBezTo>
                    <a:pt x="1830" y="10505"/>
                    <a:pt x="1299" y="11686"/>
                    <a:pt x="1180" y="13992"/>
                  </a:cubicBezTo>
                  <a:cubicBezTo>
                    <a:pt x="1070" y="16134"/>
                    <a:pt x="2950" y="21230"/>
                    <a:pt x="4734" y="21230"/>
                  </a:cubicBezTo>
                  <a:cubicBezTo>
                    <a:pt x="4870" y="21230"/>
                    <a:pt x="5006" y="21200"/>
                    <a:pt x="5140" y="21137"/>
                  </a:cubicBezTo>
                  <a:cubicBezTo>
                    <a:pt x="6633" y="20438"/>
                    <a:pt x="7680" y="19364"/>
                    <a:pt x="4823" y="13409"/>
                  </a:cubicBezTo>
                  <a:cubicBezTo>
                    <a:pt x="4045" y="10986"/>
                    <a:pt x="3239" y="8364"/>
                    <a:pt x="3175" y="7668"/>
                  </a:cubicBezTo>
                  <a:cubicBezTo>
                    <a:pt x="3047" y="6289"/>
                    <a:pt x="2885" y="5405"/>
                    <a:pt x="2851" y="4596"/>
                  </a:cubicBezTo>
                  <a:cubicBezTo>
                    <a:pt x="2851" y="4488"/>
                    <a:pt x="2844" y="4360"/>
                    <a:pt x="2844" y="4201"/>
                  </a:cubicBezTo>
                  <a:cubicBezTo>
                    <a:pt x="2844" y="4176"/>
                    <a:pt x="2844" y="4148"/>
                    <a:pt x="2836" y="4123"/>
                  </a:cubicBezTo>
                  <a:cubicBezTo>
                    <a:pt x="2742" y="3157"/>
                    <a:pt x="2792" y="2546"/>
                    <a:pt x="2880" y="2112"/>
                  </a:cubicBezTo>
                  <a:cubicBezTo>
                    <a:pt x="2891" y="1544"/>
                    <a:pt x="2892" y="1043"/>
                    <a:pt x="2869" y="792"/>
                  </a:cubicBezTo>
                  <a:cubicBezTo>
                    <a:pt x="2817" y="229"/>
                    <a:pt x="2372" y="42"/>
                    <a:pt x="1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8"/>
            <p:cNvSpPr/>
            <p:nvPr/>
          </p:nvSpPr>
          <p:spPr>
            <a:xfrm>
              <a:off x="7313221" y="887345"/>
              <a:ext cx="721646" cy="1990153"/>
            </a:xfrm>
            <a:custGeom>
              <a:avLst/>
              <a:gdLst/>
              <a:ahLst/>
              <a:cxnLst/>
              <a:rect l="l" t="t" r="r" b="b"/>
              <a:pathLst>
                <a:path w="8413" h="23097" extrusionOk="0">
                  <a:moveTo>
                    <a:pt x="3353" y="0"/>
                  </a:moveTo>
                  <a:cubicBezTo>
                    <a:pt x="2516" y="0"/>
                    <a:pt x="2153" y="690"/>
                    <a:pt x="1735" y="1490"/>
                  </a:cubicBezTo>
                  <a:cubicBezTo>
                    <a:pt x="1683" y="1586"/>
                    <a:pt x="1633" y="1683"/>
                    <a:pt x="1580" y="1780"/>
                  </a:cubicBezTo>
                  <a:cubicBezTo>
                    <a:pt x="668" y="3472"/>
                    <a:pt x="0" y="6501"/>
                    <a:pt x="467" y="8020"/>
                  </a:cubicBezTo>
                  <a:cubicBezTo>
                    <a:pt x="696" y="8765"/>
                    <a:pt x="907" y="9216"/>
                    <a:pt x="1073" y="9580"/>
                  </a:cubicBezTo>
                  <a:cubicBezTo>
                    <a:pt x="1247" y="9952"/>
                    <a:pt x="1360" y="10198"/>
                    <a:pt x="1393" y="10540"/>
                  </a:cubicBezTo>
                  <a:cubicBezTo>
                    <a:pt x="1409" y="10739"/>
                    <a:pt x="1278" y="11338"/>
                    <a:pt x="1111" y="12097"/>
                  </a:cubicBezTo>
                  <a:cubicBezTo>
                    <a:pt x="702" y="13965"/>
                    <a:pt x="84" y="16791"/>
                    <a:pt x="526" y="18478"/>
                  </a:cubicBezTo>
                  <a:cubicBezTo>
                    <a:pt x="1209" y="21078"/>
                    <a:pt x="3089" y="22566"/>
                    <a:pt x="4623" y="23094"/>
                  </a:cubicBezTo>
                  <a:cubicBezTo>
                    <a:pt x="4629" y="23095"/>
                    <a:pt x="4637" y="23097"/>
                    <a:pt x="4643" y="23097"/>
                  </a:cubicBezTo>
                  <a:cubicBezTo>
                    <a:pt x="4666" y="23097"/>
                    <a:pt x="4688" y="23082"/>
                    <a:pt x="4704" y="23058"/>
                  </a:cubicBezTo>
                  <a:cubicBezTo>
                    <a:pt x="4716" y="23027"/>
                    <a:pt x="4699" y="22994"/>
                    <a:pt x="4668" y="22983"/>
                  </a:cubicBezTo>
                  <a:cubicBezTo>
                    <a:pt x="3163" y="22464"/>
                    <a:pt x="1316" y="21002"/>
                    <a:pt x="646" y="18448"/>
                  </a:cubicBezTo>
                  <a:cubicBezTo>
                    <a:pt x="209" y="16789"/>
                    <a:pt x="826" y="13982"/>
                    <a:pt x="1232" y="12123"/>
                  </a:cubicBezTo>
                  <a:cubicBezTo>
                    <a:pt x="1408" y="11323"/>
                    <a:pt x="1534" y="10747"/>
                    <a:pt x="1514" y="10530"/>
                  </a:cubicBezTo>
                  <a:cubicBezTo>
                    <a:pt x="1481" y="10169"/>
                    <a:pt x="1356" y="9899"/>
                    <a:pt x="1184" y="9529"/>
                  </a:cubicBezTo>
                  <a:cubicBezTo>
                    <a:pt x="1019" y="9168"/>
                    <a:pt x="809" y="8720"/>
                    <a:pt x="584" y="7985"/>
                  </a:cubicBezTo>
                  <a:cubicBezTo>
                    <a:pt x="204" y="6753"/>
                    <a:pt x="596" y="3863"/>
                    <a:pt x="1688" y="1836"/>
                  </a:cubicBezTo>
                  <a:cubicBezTo>
                    <a:pt x="1741" y="1736"/>
                    <a:pt x="1792" y="1639"/>
                    <a:pt x="1841" y="1543"/>
                  </a:cubicBezTo>
                  <a:cubicBezTo>
                    <a:pt x="2242" y="777"/>
                    <a:pt x="2588" y="118"/>
                    <a:pt x="3354" y="115"/>
                  </a:cubicBezTo>
                  <a:lnTo>
                    <a:pt x="3363" y="115"/>
                  </a:lnTo>
                  <a:cubicBezTo>
                    <a:pt x="4374" y="115"/>
                    <a:pt x="4790" y="324"/>
                    <a:pt x="4839" y="859"/>
                  </a:cubicBezTo>
                  <a:cubicBezTo>
                    <a:pt x="4872" y="1212"/>
                    <a:pt x="4853" y="2072"/>
                    <a:pt x="4836" y="2905"/>
                  </a:cubicBezTo>
                  <a:cubicBezTo>
                    <a:pt x="4819" y="3618"/>
                    <a:pt x="4805" y="4292"/>
                    <a:pt x="4821" y="4662"/>
                  </a:cubicBezTo>
                  <a:cubicBezTo>
                    <a:pt x="4837" y="5092"/>
                    <a:pt x="4895" y="5544"/>
                    <a:pt x="4961" y="6069"/>
                  </a:cubicBezTo>
                  <a:cubicBezTo>
                    <a:pt x="5020" y="6547"/>
                    <a:pt x="5088" y="7086"/>
                    <a:pt x="5144" y="7739"/>
                  </a:cubicBezTo>
                  <a:cubicBezTo>
                    <a:pt x="5261" y="9108"/>
                    <a:pt x="8166" y="17666"/>
                    <a:pt x="8290" y="18028"/>
                  </a:cubicBezTo>
                  <a:cubicBezTo>
                    <a:pt x="8298" y="18054"/>
                    <a:pt x="8320" y="18069"/>
                    <a:pt x="8345" y="18069"/>
                  </a:cubicBezTo>
                  <a:cubicBezTo>
                    <a:pt x="8351" y="18069"/>
                    <a:pt x="8358" y="18068"/>
                    <a:pt x="8365" y="18065"/>
                  </a:cubicBezTo>
                  <a:cubicBezTo>
                    <a:pt x="8396" y="18055"/>
                    <a:pt x="8412" y="18021"/>
                    <a:pt x="8402" y="17990"/>
                  </a:cubicBezTo>
                  <a:cubicBezTo>
                    <a:pt x="8373" y="17902"/>
                    <a:pt x="5376" y="9083"/>
                    <a:pt x="5261" y="7727"/>
                  </a:cubicBezTo>
                  <a:cubicBezTo>
                    <a:pt x="5204" y="7074"/>
                    <a:pt x="5136" y="6532"/>
                    <a:pt x="5077" y="6054"/>
                  </a:cubicBezTo>
                  <a:cubicBezTo>
                    <a:pt x="5011" y="5534"/>
                    <a:pt x="4955" y="5082"/>
                    <a:pt x="4937" y="4659"/>
                  </a:cubicBezTo>
                  <a:cubicBezTo>
                    <a:pt x="4921" y="4292"/>
                    <a:pt x="4937" y="3620"/>
                    <a:pt x="4951" y="2908"/>
                  </a:cubicBezTo>
                  <a:cubicBezTo>
                    <a:pt x="4970" y="2072"/>
                    <a:pt x="4987" y="1209"/>
                    <a:pt x="4955" y="851"/>
                  </a:cubicBezTo>
                  <a:cubicBezTo>
                    <a:pt x="4886" y="105"/>
                    <a:pt x="4150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8"/>
            <p:cNvSpPr/>
            <p:nvPr/>
          </p:nvSpPr>
          <p:spPr>
            <a:xfrm>
              <a:off x="7480233" y="895099"/>
              <a:ext cx="211270" cy="351295"/>
            </a:xfrm>
            <a:custGeom>
              <a:avLst/>
              <a:gdLst/>
              <a:ahLst/>
              <a:cxnLst/>
              <a:rect l="l" t="t" r="r" b="b"/>
              <a:pathLst>
                <a:path w="2463" h="4077" extrusionOk="0">
                  <a:moveTo>
                    <a:pt x="1242" y="0"/>
                  </a:moveTo>
                  <a:cubicBezTo>
                    <a:pt x="1222" y="0"/>
                    <a:pt x="1204" y="10"/>
                    <a:pt x="1192" y="27"/>
                  </a:cubicBezTo>
                  <a:cubicBezTo>
                    <a:pt x="1142" y="105"/>
                    <a:pt x="0" y="1931"/>
                    <a:pt x="332" y="3259"/>
                  </a:cubicBezTo>
                  <a:cubicBezTo>
                    <a:pt x="416" y="3598"/>
                    <a:pt x="594" y="3835"/>
                    <a:pt x="864" y="3964"/>
                  </a:cubicBezTo>
                  <a:cubicBezTo>
                    <a:pt x="1035" y="4047"/>
                    <a:pt x="1226" y="4076"/>
                    <a:pt x="1415" y="4076"/>
                  </a:cubicBezTo>
                  <a:cubicBezTo>
                    <a:pt x="1916" y="4076"/>
                    <a:pt x="2396" y="3861"/>
                    <a:pt x="2420" y="3848"/>
                  </a:cubicBezTo>
                  <a:cubicBezTo>
                    <a:pt x="2449" y="3835"/>
                    <a:pt x="2463" y="3799"/>
                    <a:pt x="2449" y="3770"/>
                  </a:cubicBezTo>
                  <a:cubicBezTo>
                    <a:pt x="2441" y="3748"/>
                    <a:pt x="2419" y="3736"/>
                    <a:pt x="2396" y="3736"/>
                  </a:cubicBezTo>
                  <a:cubicBezTo>
                    <a:pt x="2388" y="3736"/>
                    <a:pt x="2380" y="3737"/>
                    <a:pt x="2373" y="3740"/>
                  </a:cubicBezTo>
                  <a:cubicBezTo>
                    <a:pt x="2366" y="3744"/>
                    <a:pt x="1890" y="3957"/>
                    <a:pt x="1409" y="3957"/>
                  </a:cubicBezTo>
                  <a:cubicBezTo>
                    <a:pt x="1237" y="3957"/>
                    <a:pt x="1065" y="3930"/>
                    <a:pt x="914" y="3857"/>
                  </a:cubicBezTo>
                  <a:cubicBezTo>
                    <a:pt x="679" y="3743"/>
                    <a:pt x="522" y="3533"/>
                    <a:pt x="445" y="3229"/>
                  </a:cubicBezTo>
                  <a:cubicBezTo>
                    <a:pt x="127" y="1951"/>
                    <a:pt x="1281" y="109"/>
                    <a:pt x="1291" y="90"/>
                  </a:cubicBezTo>
                  <a:cubicBezTo>
                    <a:pt x="1307" y="62"/>
                    <a:pt x="1300" y="25"/>
                    <a:pt x="1273" y="9"/>
                  </a:cubicBezTo>
                  <a:cubicBezTo>
                    <a:pt x="1263" y="3"/>
                    <a:pt x="1252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8"/>
            <p:cNvSpPr/>
            <p:nvPr/>
          </p:nvSpPr>
          <p:spPr>
            <a:xfrm>
              <a:off x="7566955" y="1329453"/>
              <a:ext cx="128323" cy="28004"/>
            </a:xfrm>
            <a:custGeom>
              <a:avLst/>
              <a:gdLst/>
              <a:ahLst/>
              <a:cxnLst/>
              <a:rect l="l" t="t" r="r" b="b"/>
              <a:pathLst>
                <a:path w="1496" h="325" extrusionOk="0">
                  <a:moveTo>
                    <a:pt x="1430" y="0"/>
                  </a:moveTo>
                  <a:cubicBezTo>
                    <a:pt x="1422" y="0"/>
                    <a:pt x="1414" y="2"/>
                    <a:pt x="1406" y="5"/>
                  </a:cubicBezTo>
                  <a:cubicBezTo>
                    <a:pt x="952" y="206"/>
                    <a:pt x="68" y="207"/>
                    <a:pt x="59" y="207"/>
                  </a:cubicBezTo>
                  <a:cubicBezTo>
                    <a:pt x="25" y="207"/>
                    <a:pt x="0" y="234"/>
                    <a:pt x="0" y="266"/>
                  </a:cubicBezTo>
                  <a:cubicBezTo>
                    <a:pt x="0" y="300"/>
                    <a:pt x="27" y="325"/>
                    <a:pt x="59" y="325"/>
                  </a:cubicBezTo>
                  <a:cubicBezTo>
                    <a:pt x="96" y="325"/>
                    <a:pt x="977" y="324"/>
                    <a:pt x="1453" y="111"/>
                  </a:cubicBezTo>
                  <a:cubicBezTo>
                    <a:pt x="1483" y="98"/>
                    <a:pt x="1496" y="64"/>
                    <a:pt x="1483" y="35"/>
                  </a:cubicBezTo>
                  <a:cubicBezTo>
                    <a:pt x="1474" y="13"/>
                    <a:pt x="1452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8"/>
            <p:cNvSpPr/>
            <p:nvPr/>
          </p:nvSpPr>
          <p:spPr>
            <a:xfrm>
              <a:off x="7560093" y="1378998"/>
              <a:ext cx="132784" cy="26280"/>
            </a:xfrm>
            <a:custGeom>
              <a:avLst/>
              <a:gdLst/>
              <a:ahLst/>
              <a:cxnLst/>
              <a:rect l="l" t="t" r="r" b="b"/>
              <a:pathLst>
                <a:path w="1548" h="305" extrusionOk="0">
                  <a:moveTo>
                    <a:pt x="1481" y="0"/>
                  </a:moveTo>
                  <a:cubicBezTo>
                    <a:pt x="1473" y="0"/>
                    <a:pt x="1465" y="2"/>
                    <a:pt x="1458" y="5"/>
                  </a:cubicBezTo>
                  <a:cubicBezTo>
                    <a:pt x="1053" y="171"/>
                    <a:pt x="380" y="185"/>
                    <a:pt x="147" y="185"/>
                  </a:cubicBezTo>
                  <a:cubicBezTo>
                    <a:pt x="95" y="185"/>
                    <a:pt x="65" y="185"/>
                    <a:pt x="64" y="185"/>
                  </a:cubicBezTo>
                  <a:cubicBezTo>
                    <a:pt x="63" y="185"/>
                    <a:pt x="62" y="185"/>
                    <a:pt x="61" y="185"/>
                  </a:cubicBezTo>
                  <a:cubicBezTo>
                    <a:pt x="27" y="185"/>
                    <a:pt x="5" y="209"/>
                    <a:pt x="3" y="242"/>
                  </a:cubicBezTo>
                  <a:cubicBezTo>
                    <a:pt x="0" y="275"/>
                    <a:pt x="27" y="303"/>
                    <a:pt x="59" y="303"/>
                  </a:cubicBezTo>
                  <a:cubicBezTo>
                    <a:pt x="67" y="304"/>
                    <a:pt x="102" y="304"/>
                    <a:pt x="160" y="304"/>
                  </a:cubicBezTo>
                  <a:cubicBezTo>
                    <a:pt x="412" y="304"/>
                    <a:pt x="1081" y="286"/>
                    <a:pt x="1504" y="113"/>
                  </a:cubicBezTo>
                  <a:cubicBezTo>
                    <a:pt x="1533" y="101"/>
                    <a:pt x="1548" y="65"/>
                    <a:pt x="1536" y="36"/>
                  </a:cubicBezTo>
                  <a:cubicBezTo>
                    <a:pt x="1526" y="14"/>
                    <a:pt x="1504" y="0"/>
                    <a:pt x="1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8"/>
            <p:cNvSpPr/>
            <p:nvPr/>
          </p:nvSpPr>
          <p:spPr>
            <a:xfrm>
              <a:off x="7531614" y="1463008"/>
              <a:ext cx="204150" cy="64796"/>
            </a:xfrm>
            <a:custGeom>
              <a:avLst/>
              <a:gdLst/>
              <a:ahLst/>
              <a:cxnLst/>
              <a:rect l="l" t="t" r="r" b="b"/>
              <a:pathLst>
                <a:path w="2380" h="752" extrusionOk="0">
                  <a:moveTo>
                    <a:pt x="2315" y="0"/>
                  </a:moveTo>
                  <a:cubicBezTo>
                    <a:pt x="2298" y="0"/>
                    <a:pt x="2281" y="7"/>
                    <a:pt x="2269" y="20"/>
                  </a:cubicBezTo>
                  <a:cubicBezTo>
                    <a:pt x="2263" y="28"/>
                    <a:pt x="1719" y="632"/>
                    <a:pt x="760" y="632"/>
                  </a:cubicBezTo>
                  <a:cubicBezTo>
                    <a:pt x="553" y="632"/>
                    <a:pt x="327" y="604"/>
                    <a:pt x="83" y="536"/>
                  </a:cubicBezTo>
                  <a:cubicBezTo>
                    <a:pt x="78" y="535"/>
                    <a:pt x="72" y="534"/>
                    <a:pt x="67" y="534"/>
                  </a:cubicBezTo>
                  <a:cubicBezTo>
                    <a:pt x="41" y="534"/>
                    <a:pt x="18" y="551"/>
                    <a:pt x="10" y="577"/>
                  </a:cubicBezTo>
                  <a:cubicBezTo>
                    <a:pt x="1" y="610"/>
                    <a:pt x="20" y="641"/>
                    <a:pt x="51" y="651"/>
                  </a:cubicBezTo>
                  <a:cubicBezTo>
                    <a:pt x="307" y="722"/>
                    <a:pt x="543" y="751"/>
                    <a:pt x="760" y="751"/>
                  </a:cubicBezTo>
                  <a:cubicBezTo>
                    <a:pt x="1774" y="751"/>
                    <a:pt x="2349" y="107"/>
                    <a:pt x="2357" y="98"/>
                  </a:cubicBezTo>
                  <a:cubicBezTo>
                    <a:pt x="2379" y="73"/>
                    <a:pt x="2375" y="37"/>
                    <a:pt x="2351" y="14"/>
                  </a:cubicBezTo>
                  <a:cubicBezTo>
                    <a:pt x="2341" y="5"/>
                    <a:pt x="2328" y="0"/>
                    <a:pt x="2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8"/>
            <p:cNvSpPr/>
            <p:nvPr/>
          </p:nvSpPr>
          <p:spPr>
            <a:xfrm>
              <a:off x="7368977" y="870887"/>
              <a:ext cx="106021" cy="234455"/>
            </a:xfrm>
            <a:custGeom>
              <a:avLst/>
              <a:gdLst/>
              <a:ahLst/>
              <a:cxnLst/>
              <a:rect l="l" t="t" r="r" b="b"/>
              <a:pathLst>
                <a:path w="1236" h="2721" extrusionOk="0">
                  <a:moveTo>
                    <a:pt x="1168" y="1"/>
                  </a:moveTo>
                  <a:cubicBezTo>
                    <a:pt x="1148" y="1"/>
                    <a:pt x="1129" y="11"/>
                    <a:pt x="1117" y="29"/>
                  </a:cubicBezTo>
                  <a:cubicBezTo>
                    <a:pt x="1108" y="41"/>
                    <a:pt x="320" y="1313"/>
                    <a:pt x="7" y="2646"/>
                  </a:cubicBezTo>
                  <a:cubicBezTo>
                    <a:pt x="0" y="2679"/>
                    <a:pt x="19" y="2711"/>
                    <a:pt x="52" y="2719"/>
                  </a:cubicBezTo>
                  <a:cubicBezTo>
                    <a:pt x="55" y="2720"/>
                    <a:pt x="61" y="2720"/>
                    <a:pt x="65" y="2720"/>
                  </a:cubicBezTo>
                  <a:cubicBezTo>
                    <a:pt x="90" y="2720"/>
                    <a:pt x="117" y="2701"/>
                    <a:pt x="121" y="2674"/>
                  </a:cubicBezTo>
                  <a:cubicBezTo>
                    <a:pt x="430" y="1358"/>
                    <a:pt x="1210" y="104"/>
                    <a:pt x="1217" y="91"/>
                  </a:cubicBezTo>
                  <a:cubicBezTo>
                    <a:pt x="1235" y="63"/>
                    <a:pt x="1226" y="26"/>
                    <a:pt x="1198" y="10"/>
                  </a:cubicBezTo>
                  <a:cubicBezTo>
                    <a:pt x="1189" y="4"/>
                    <a:pt x="1178" y="1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8"/>
            <p:cNvSpPr/>
            <p:nvPr/>
          </p:nvSpPr>
          <p:spPr>
            <a:xfrm>
              <a:off x="7321542" y="864080"/>
              <a:ext cx="106021" cy="234369"/>
            </a:xfrm>
            <a:custGeom>
              <a:avLst/>
              <a:gdLst/>
              <a:ahLst/>
              <a:cxnLst/>
              <a:rect l="l" t="t" r="r" b="b"/>
              <a:pathLst>
                <a:path w="1236" h="2720" extrusionOk="0">
                  <a:moveTo>
                    <a:pt x="1168" y="0"/>
                  </a:moveTo>
                  <a:cubicBezTo>
                    <a:pt x="1149" y="0"/>
                    <a:pt x="1129" y="10"/>
                    <a:pt x="1118" y="29"/>
                  </a:cubicBezTo>
                  <a:cubicBezTo>
                    <a:pt x="1109" y="42"/>
                    <a:pt x="323" y="1312"/>
                    <a:pt x="8" y="2646"/>
                  </a:cubicBezTo>
                  <a:cubicBezTo>
                    <a:pt x="0" y="2680"/>
                    <a:pt x="20" y="2711"/>
                    <a:pt x="52" y="2718"/>
                  </a:cubicBezTo>
                  <a:cubicBezTo>
                    <a:pt x="55" y="2720"/>
                    <a:pt x="61" y="2720"/>
                    <a:pt x="65" y="2720"/>
                  </a:cubicBezTo>
                  <a:cubicBezTo>
                    <a:pt x="92" y="2720"/>
                    <a:pt x="117" y="2702"/>
                    <a:pt x="121" y="2674"/>
                  </a:cubicBezTo>
                  <a:cubicBezTo>
                    <a:pt x="431" y="1361"/>
                    <a:pt x="1210" y="104"/>
                    <a:pt x="1218" y="90"/>
                  </a:cubicBezTo>
                  <a:cubicBezTo>
                    <a:pt x="1235" y="64"/>
                    <a:pt x="1227" y="27"/>
                    <a:pt x="1199" y="9"/>
                  </a:cubicBezTo>
                  <a:cubicBezTo>
                    <a:pt x="1189" y="3"/>
                    <a:pt x="1179" y="0"/>
                    <a:pt x="1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68"/>
          <p:cNvSpPr txBox="1">
            <a:spLocks noGrp="1"/>
          </p:cNvSpPr>
          <p:nvPr>
            <p:ph type="ctrTitle"/>
          </p:nvPr>
        </p:nvSpPr>
        <p:spPr>
          <a:xfrm>
            <a:off x="724875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625" name="Google Shape;1625;p68"/>
          <p:cNvSpPr txBox="1">
            <a:spLocks noGrp="1"/>
          </p:cNvSpPr>
          <p:nvPr>
            <p:ph type="subTitle" idx="1"/>
          </p:nvPr>
        </p:nvSpPr>
        <p:spPr>
          <a:xfrm>
            <a:off x="702585" y="1522933"/>
            <a:ext cx="4541222" cy="1376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chemeClr val="lt1"/>
                </a:solidFill>
              </a:rPr>
              <a:t>Do you have any questions?</a:t>
            </a:r>
            <a:endParaRPr sz="28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AU" sz="2800" dirty="0">
                <a:solidFill>
                  <a:srgbClr val="434343"/>
                </a:solidFill>
              </a:rPr>
              <a:t>fordco14@gmail.com</a:t>
            </a:r>
            <a:endParaRPr sz="2800"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AU" sz="2800" dirty="0">
                <a:hlinkClick r:id="rId3"/>
              </a:rPr>
              <a:t>(1) Connor Fordham | LinkedIn</a:t>
            </a:r>
            <a:endParaRPr sz="2800" dirty="0"/>
          </a:p>
        </p:txBody>
      </p:sp>
      <p:sp>
        <p:nvSpPr>
          <p:cNvPr id="1627" name="Google Shape;1627;p68"/>
          <p:cNvSpPr/>
          <p:nvPr/>
        </p:nvSpPr>
        <p:spPr>
          <a:xfrm>
            <a:off x="988469" y="2954144"/>
            <a:ext cx="636300" cy="548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8"/>
          <p:cNvSpPr/>
          <p:nvPr/>
        </p:nvSpPr>
        <p:spPr>
          <a:xfrm>
            <a:off x="1768219" y="2954144"/>
            <a:ext cx="636300" cy="548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68"/>
          <p:cNvSpPr/>
          <p:nvPr/>
        </p:nvSpPr>
        <p:spPr>
          <a:xfrm>
            <a:off x="2547969" y="2954144"/>
            <a:ext cx="636300" cy="548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8"/>
          <p:cNvSpPr/>
          <p:nvPr/>
        </p:nvSpPr>
        <p:spPr>
          <a:xfrm>
            <a:off x="3327719" y="2954144"/>
            <a:ext cx="636300" cy="548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68"/>
          <p:cNvSpPr/>
          <p:nvPr/>
        </p:nvSpPr>
        <p:spPr>
          <a:xfrm>
            <a:off x="4107469" y="2954144"/>
            <a:ext cx="636300" cy="548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68"/>
          <p:cNvSpPr/>
          <p:nvPr/>
        </p:nvSpPr>
        <p:spPr>
          <a:xfrm>
            <a:off x="1133970" y="30554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3" name="Google Shape;1633;p68"/>
          <p:cNvGrpSpPr/>
          <p:nvPr/>
        </p:nvGrpSpPr>
        <p:grpSpPr>
          <a:xfrm>
            <a:off x="2693092" y="3055665"/>
            <a:ext cx="346056" cy="345674"/>
            <a:chOff x="3303268" y="3817349"/>
            <a:chExt cx="346056" cy="345674"/>
          </a:xfrm>
        </p:grpSpPr>
        <p:sp>
          <p:nvSpPr>
            <p:cNvPr id="1634" name="Google Shape;1634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8" name="Google Shape;1638;p68"/>
          <p:cNvGrpSpPr/>
          <p:nvPr/>
        </p:nvGrpSpPr>
        <p:grpSpPr>
          <a:xfrm>
            <a:off x="3472856" y="3055665"/>
            <a:ext cx="346056" cy="345674"/>
            <a:chOff x="3752358" y="3817349"/>
            <a:chExt cx="346056" cy="345674"/>
          </a:xfrm>
        </p:grpSpPr>
        <p:sp>
          <p:nvSpPr>
            <p:cNvPr id="1639" name="Google Shape;1639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3" name="Google Shape;1643;p68"/>
          <p:cNvGrpSpPr/>
          <p:nvPr/>
        </p:nvGrpSpPr>
        <p:grpSpPr>
          <a:xfrm>
            <a:off x="1913358" y="3055665"/>
            <a:ext cx="346024" cy="345674"/>
            <a:chOff x="4201447" y="3817349"/>
            <a:chExt cx="346024" cy="345674"/>
          </a:xfrm>
        </p:grpSpPr>
        <p:sp>
          <p:nvSpPr>
            <p:cNvPr id="1644" name="Google Shape;1644;p6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6" name="Google Shape;1646;p68"/>
          <p:cNvGrpSpPr/>
          <p:nvPr/>
        </p:nvGrpSpPr>
        <p:grpSpPr>
          <a:xfrm>
            <a:off x="4252604" y="3055665"/>
            <a:ext cx="346056" cy="345674"/>
            <a:chOff x="2238181" y="4120624"/>
            <a:chExt cx="346056" cy="345674"/>
          </a:xfrm>
        </p:grpSpPr>
        <p:grpSp>
          <p:nvGrpSpPr>
            <p:cNvPr id="1647" name="Google Shape;1647;p6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1648" name="Google Shape;1648;p6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0" name="Google Shape;1650;p6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68"/>
          <p:cNvGrpSpPr/>
          <p:nvPr/>
        </p:nvGrpSpPr>
        <p:grpSpPr>
          <a:xfrm>
            <a:off x="6742141" y="3362252"/>
            <a:ext cx="2676211" cy="2298221"/>
            <a:chOff x="7193099" y="3546462"/>
            <a:chExt cx="2461789" cy="2114084"/>
          </a:xfrm>
        </p:grpSpPr>
        <p:sp>
          <p:nvSpPr>
            <p:cNvPr id="1652" name="Google Shape;1652;p68"/>
            <p:cNvSpPr/>
            <p:nvPr/>
          </p:nvSpPr>
          <p:spPr>
            <a:xfrm rot="10800000">
              <a:off x="7506289" y="3792146"/>
              <a:ext cx="2148600" cy="186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8"/>
            <p:cNvSpPr/>
            <p:nvPr/>
          </p:nvSpPr>
          <p:spPr>
            <a:xfrm rot="10800000">
              <a:off x="7193099" y="3546462"/>
              <a:ext cx="644700" cy="5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68"/>
          <p:cNvSpPr txBox="1"/>
          <p:nvPr/>
        </p:nvSpPr>
        <p:spPr>
          <a:xfrm rot="-114388">
            <a:off x="6422321" y="640231"/>
            <a:ext cx="807996" cy="64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Great</a:t>
            </a:r>
            <a:endParaRPr sz="2200" dirty="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" name="Google Shape;1654;p68">
            <a:extLst>
              <a:ext uri="{FF2B5EF4-FFF2-40B4-BE49-F238E27FC236}">
                <a16:creationId xmlns:a16="http://schemas.microsoft.com/office/drawing/2014/main" id="{0966A7FF-D2EB-0C65-67EF-07D2851BA1C0}"/>
              </a:ext>
            </a:extLst>
          </p:cNvPr>
          <p:cNvSpPr txBox="1"/>
          <p:nvPr/>
        </p:nvSpPr>
        <p:spPr>
          <a:xfrm rot="21485612">
            <a:off x="6423031" y="1669519"/>
            <a:ext cx="1065278" cy="64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Success</a:t>
            </a:r>
            <a:endParaRPr sz="2200" dirty="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>
            <a:spLocks noGrp="1"/>
          </p:cNvSpPr>
          <p:nvPr>
            <p:ph type="title"/>
          </p:nvPr>
        </p:nvSpPr>
        <p:spPr>
          <a:xfrm>
            <a:off x="2029048" y="-856738"/>
            <a:ext cx="54864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Value of the </a:t>
            </a:r>
            <a:r>
              <a:rPr lang="en" sz="4200" i="1" dirty="0"/>
              <a:t>Loop</a:t>
            </a:r>
            <a:endParaRPr sz="4200" i="1" dirty="0">
              <a:solidFill>
                <a:schemeClr val="lt1"/>
              </a:solidFill>
            </a:endParaRPr>
          </a:p>
        </p:txBody>
      </p:sp>
      <p:cxnSp>
        <p:nvCxnSpPr>
          <p:cNvPr id="350" name="Google Shape;350;p38"/>
          <p:cNvCxnSpPr/>
          <p:nvPr/>
        </p:nvCxnSpPr>
        <p:spPr>
          <a:xfrm>
            <a:off x="2524948" y="2264505"/>
            <a:ext cx="4494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8"/>
          <p:cNvSpPr/>
          <p:nvPr/>
        </p:nvSpPr>
        <p:spPr>
          <a:xfrm>
            <a:off x="1306189" y="1068446"/>
            <a:ext cx="644700" cy="5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and person working on laptops&#10;&#10;AI-generated content may be incorrect.">
            <a:extLst>
              <a:ext uri="{FF2B5EF4-FFF2-40B4-BE49-F238E27FC236}">
                <a16:creationId xmlns:a16="http://schemas.microsoft.com/office/drawing/2014/main" id="{EE5342A7-4FAF-0ADB-10D0-3700C011B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9757"/>
            <a:ext cx="2633743" cy="2633743"/>
          </a:xfrm>
          <a:prstGeom prst="rect">
            <a:avLst/>
          </a:prstGeom>
        </p:spPr>
      </p:pic>
      <p:sp>
        <p:nvSpPr>
          <p:cNvPr id="6" name="Google Shape;348;p38">
            <a:extLst>
              <a:ext uri="{FF2B5EF4-FFF2-40B4-BE49-F238E27FC236}">
                <a16:creationId xmlns:a16="http://schemas.microsoft.com/office/drawing/2014/main" id="{7858ECF6-BDEB-20A2-872E-354F9C3DEF81}"/>
              </a:ext>
            </a:extLst>
          </p:cNvPr>
          <p:cNvSpPr txBox="1">
            <a:spLocks/>
          </p:cNvSpPr>
          <p:nvPr/>
        </p:nvSpPr>
        <p:spPr>
          <a:xfrm>
            <a:off x="1950889" y="492754"/>
            <a:ext cx="54864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12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800" dirty="0">
                <a:solidFill>
                  <a:schemeClr val="accent2"/>
                </a:solidFill>
              </a:rPr>
              <a:t>Companies with Feedback Loops make </a:t>
            </a:r>
            <a:r>
              <a:rPr lang="en-AU" sz="2800" dirty="0">
                <a:solidFill>
                  <a:srgbClr val="00B050"/>
                </a:solidFill>
              </a:rPr>
              <a:t>2-3x</a:t>
            </a:r>
            <a:r>
              <a:rPr lang="en-AU" sz="2800" dirty="0">
                <a:solidFill>
                  <a:schemeClr val="accent2"/>
                </a:solidFill>
              </a:rPr>
              <a:t> more</a:t>
            </a:r>
          </a:p>
        </p:txBody>
      </p:sp>
      <p:sp>
        <p:nvSpPr>
          <p:cNvPr id="8" name="Google Shape;348;p38">
            <a:extLst>
              <a:ext uri="{FF2B5EF4-FFF2-40B4-BE49-F238E27FC236}">
                <a16:creationId xmlns:a16="http://schemas.microsoft.com/office/drawing/2014/main" id="{C7F7378A-9147-2A4C-03F0-EA3F9CDB4D00}"/>
              </a:ext>
            </a:extLst>
          </p:cNvPr>
          <p:cNvSpPr txBox="1">
            <a:spLocks/>
          </p:cNvSpPr>
          <p:nvPr/>
        </p:nvSpPr>
        <p:spPr>
          <a:xfrm>
            <a:off x="2026767" y="2007032"/>
            <a:ext cx="6434592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12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76%</a:t>
            </a:r>
            <a:r>
              <a:rPr lang="en-AU" sz="2800" dirty="0">
                <a:solidFill>
                  <a:schemeClr val="accent2"/>
                </a:solidFill>
              </a:rPr>
              <a:t> Businesses admit not knowing how to build feedback loop</a:t>
            </a:r>
          </a:p>
        </p:txBody>
      </p:sp>
      <p:sp>
        <p:nvSpPr>
          <p:cNvPr id="9" name="Google Shape;348;p38">
            <a:extLst>
              <a:ext uri="{FF2B5EF4-FFF2-40B4-BE49-F238E27FC236}">
                <a16:creationId xmlns:a16="http://schemas.microsoft.com/office/drawing/2014/main" id="{20527DAD-A3CF-529A-7670-F54A344D3981}"/>
              </a:ext>
            </a:extLst>
          </p:cNvPr>
          <p:cNvSpPr txBox="1">
            <a:spLocks/>
          </p:cNvSpPr>
          <p:nvPr/>
        </p:nvSpPr>
        <p:spPr>
          <a:xfrm>
            <a:off x="2232266" y="3286287"/>
            <a:ext cx="5622117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12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76%</a:t>
            </a:r>
            <a:r>
              <a:rPr lang="en-AU" sz="2800" dirty="0">
                <a:solidFill>
                  <a:schemeClr val="accent2"/>
                </a:solidFill>
              </a:rPr>
              <a:t> Customers feel brands ignore their feedback</a:t>
            </a:r>
          </a:p>
        </p:txBody>
      </p:sp>
      <p:pic>
        <p:nvPicPr>
          <p:cNvPr id="10" name="Picture 9" descr="A circular arrows in a circle&#10;&#10;AI-generated content may be incorrect.">
            <a:extLst>
              <a:ext uri="{FF2B5EF4-FFF2-40B4-BE49-F238E27FC236}">
                <a16:creationId xmlns:a16="http://schemas.microsoft.com/office/drawing/2014/main" id="{467DFCA2-B3D1-7B41-1136-83A7C629C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180" y="39004"/>
            <a:ext cx="1828154" cy="1828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 idx="3"/>
          </p:nvPr>
        </p:nvSpPr>
        <p:spPr>
          <a:xfrm>
            <a:off x="2552054" y="1400014"/>
            <a:ext cx="2019946" cy="5395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Objectives</a:t>
            </a:r>
            <a:endParaRPr sz="2600" dirty="0"/>
          </a:p>
        </p:txBody>
      </p:sp>
      <p:sp>
        <p:nvSpPr>
          <p:cNvPr id="369" name="Google Shape;369;p39"/>
          <p:cNvSpPr txBox="1">
            <a:spLocks noGrp="1"/>
          </p:cNvSpPr>
          <p:nvPr>
            <p:ph type="title" idx="15"/>
          </p:nvPr>
        </p:nvSpPr>
        <p:spPr>
          <a:xfrm>
            <a:off x="719995" y="240513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lt1"/>
                </a:solidFill>
              </a:rPr>
              <a:t>Agenda</a:t>
            </a:r>
            <a:endParaRPr sz="4200" dirty="0"/>
          </a:p>
        </p:txBody>
      </p:sp>
      <p:pic>
        <p:nvPicPr>
          <p:cNvPr id="3" name="Picture 2" descr="A group of people standing in front of a whiteboard&#10;&#10;AI-generated content may be incorrect.">
            <a:extLst>
              <a:ext uri="{FF2B5EF4-FFF2-40B4-BE49-F238E27FC236}">
                <a16:creationId xmlns:a16="http://schemas.microsoft.com/office/drawing/2014/main" id="{45DC4A06-F6BA-E134-4AAA-8745605E6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700" y="1134412"/>
            <a:ext cx="4689850" cy="4689850"/>
          </a:xfrm>
          <a:prstGeom prst="rect">
            <a:avLst/>
          </a:prstGeom>
        </p:spPr>
      </p:pic>
      <p:sp>
        <p:nvSpPr>
          <p:cNvPr id="26" name="Google Shape;360;p39">
            <a:extLst>
              <a:ext uri="{FF2B5EF4-FFF2-40B4-BE49-F238E27FC236}">
                <a16:creationId xmlns:a16="http://schemas.microsoft.com/office/drawing/2014/main" id="{CB58C120-B9CD-878A-9B0E-EF92CFACD89A}"/>
              </a:ext>
            </a:extLst>
          </p:cNvPr>
          <p:cNvSpPr txBox="1">
            <a:spLocks/>
          </p:cNvSpPr>
          <p:nvPr/>
        </p:nvSpPr>
        <p:spPr>
          <a:xfrm>
            <a:off x="4778646" y="1400014"/>
            <a:ext cx="2019946" cy="53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600" dirty="0"/>
              <a:t>EDA</a:t>
            </a:r>
          </a:p>
        </p:txBody>
      </p:sp>
      <p:sp>
        <p:nvSpPr>
          <p:cNvPr id="27" name="Google Shape;360;p39">
            <a:extLst>
              <a:ext uri="{FF2B5EF4-FFF2-40B4-BE49-F238E27FC236}">
                <a16:creationId xmlns:a16="http://schemas.microsoft.com/office/drawing/2014/main" id="{F4B35C33-C471-E7AB-D686-028F1954D22E}"/>
              </a:ext>
            </a:extLst>
          </p:cNvPr>
          <p:cNvSpPr txBox="1">
            <a:spLocks/>
          </p:cNvSpPr>
          <p:nvPr/>
        </p:nvSpPr>
        <p:spPr>
          <a:xfrm>
            <a:off x="5910345" y="1521417"/>
            <a:ext cx="3076410" cy="53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GothicExtraBold"/>
              <a:buNone/>
              <a:defRPr sz="24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600" dirty="0"/>
              <a:t>Recommendations &amp; Limitations</a:t>
            </a:r>
          </a:p>
        </p:txBody>
      </p:sp>
      <p:pic>
        <p:nvPicPr>
          <p:cNvPr id="28" name="Picture 27" descr="A circular arrows in a circle&#10;&#10;AI-generated content may be incorrect.">
            <a:extLst>
              <a:ext uri="{FF2B5EF4-FFF2-40B4-BE49-F238E27FC236}">
                <a16:creationId xmlns:a16="http://schemas.microsoft.com/office/drawing/2014/main" id="{FCD8B9B9-675E-70FD-0E98-04CB5525A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2" y="1521417"/>
            <a:ext cx="1828154" cy="1828154"/>
          </a:xfrm>
          <a:prstGeom prst="rect">
            <a:avLst/>
          </a:prstGeom>
        </p:spPr>
      </p:pic>
      <p:pic>
        <p:nvPicPr>
          <p:cNvPr id="4" name="Picture 3" descr="A logo of a smiley face&#10;&#10;AI-generated content may be incorrect.">
            <a:extLst>
              <a:ext uri="{FF2B5EF4-FFF2-40B4-BE49-F238E27FC236}">
                <a16:creationId xmlns:a16="http://schemas.microsoft.com/office/drawing/2014/main" id="{966D9919-DFA0-C3DC-6D40-774D1051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15" y="2061010"/>
            <a:ext cx="773867" cy="773867"/>
          </a:xfrm>
          <a:prstGeom prst="rect">
            <a:avLst/>
          </a:prstGeom>
        </p:spPr>
      </p:pic>
      <p:pic>
        <p:nvPicPr>
          <p:cNvPr id="6" name="Picture 5" descr="A logo with a smile&#10;&#10;AI-generated content may be incorrect.">
            <a:extLst>
              <a:ext uri="{FF2B5EF4-FFF2-40B4-BE49-F238E27FC236}">
                <a16:creationId xmlns:a16="http://schemas.microsoft.com/office/drawing/2014/main" id="{C5C9398A-A688-7DFA-02B6-18AE57B62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47" y="1257413"/>
            <a:ext cx="1180602" cy="3558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/>
          <p:nvPr/>
        </p:nvSpPr>
        <p:spPr>
          <a:xfrm>
            <a:off x="4839950" y="798990"/>
            <a:ext cx="4077900" cy="354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1847760" y="0"/>
            <a:ext cx="7183814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Tim – A Lost Customer</a:t>
            </a:r>
            <a:endParaRPr sz="4200" dirty="0"/>
          </a:p>
        </p:txBody>
      </p:sp>
      <p:sp>
        <p:nvSpPr>
          <p:cNvPr id="376" name="Google Shape;376;p40"/>
          <p:cNvSpPr txBox="1">
            <a:spLocks noGrp="1"/>
          </p:cNvSpPr>
          <p:nvPr>
            <p:ph type="subTitle" idx="1"/>
          </p:nvPr>
        </p:nvSpPr>
        <p:spPr>
          <a:xfrm>
            <a:off x="865450" y="1512950"/>
            <a:ext cx="38406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0000"/>
                </a:solidFill>
              </a:rPr>
              <a:t>49%</a:t>
            </a:r>
            <a:r>
              <a:rPr lang="en" sz="2200" b="1" dirty="0"/>
              <a:t> of Apps Uninstalled in first 30 Days</a:t>
            </a:r>
            <a:endParaRPr sz="2200" b="1" dirty="0"/>
          </a:p>
        </p:txBody>
      </p:sp>
      <p:grpSp>
        <p:nvGrpSpPr>
          <p:cNvPr id="377" name="Google Shape;377;p40"/>
          <p:cNvGrpSpPr/>
          <p:nvPr/>
        </p:nvGrpSpPr>
        <p:grpSpPr>
          <a:xfrm>
            <a:off x="4782537" y="1052494"/>
            <a:ext cx="3904158" cy="3907061"/>
            <a:chOff x="4291980" y="1289176"/>
            <a:chExt cx="2889614" cy="2891763"/>
          </a:xfrm>
        </p:grpSpPr>
        <p:sp>
          <p:nvSpPr>
            <p:cNvPr id="378" name="Google Shape;378;p40"/>
            <p:cNvSpPr/>
            <p:nvPr/>
          </p:nvSpPr>
          <p:spPr>
            <a:xfrm>
              <a:off x="4658418" y="1728184"/>
              <a:ext cx="738117" cy="97110"/>
            </a:xfrm>
            <a:custGeom>
              <a:avLst/>
              <a:gdLst/>
              <a:ahLst/>
              <a:cxnLst/>
              <a:rect l="l" t="t" r="r" b="b"/>
              <a:pathLst>
                <a:path w="8597" h="1131" extrusionOk="0">
                  <a:moveTo>
                    <a:pt x="87" y="0"/>
                  </a:moveTo>
                  <a:lnTo>
                    <a:pt x="0" y="1130"/>
                  </a:lnTo>
                  <a:lnTo>
                    <a:pt x="8511" y="1130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658418" y="1863931"/>
              <a:ext cx="738117" cy="97282"/>
            </a:xfrm>
            <a:custGeom>
              <a:avLst/>
              <a:gdLst/>
              <a:ahLst/>
              <a:cxnLst/>
              <a:rect l="l" t="t" r="r" b="b"/>
              <a:pathLst>
                <a:path w="8597" h="1133" extrusionOk="0">
                  <a:moveTo>
                    <a:pt x="87" y="0"/>
                  </a:moveTo>
                  <a:lnTo>
                    <a:pt x="0" y="1132"/>
                  </a:lnTo>
                  <a:lnTo>
                    <a:pt x="8511" y="1132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4658418" y="1999935"/>
              <a:ext cx="738117" cy="97282"/>
            </a:xfrm>
            <a:custGeom>
              <a:avLst/>
              <a:gdLst/>
              <a:ahLst/>
              <a:cxnLst/>
              <a:rect l="l" t="t" r="r" b="b"/>
              <a:pathLst>
                <a:path w="8597" h="1133" extrusionOk="0">
                  <a:moveTo>
                    <a:pt x="87" y="1"/>
                  </a:moveTo>
                  <a:lnTo>
                    <a:pt x="0" y="1132"/>
                  </a:lnTo>
                  <a:lnTo>
                    <a:pt x="8511" y="1132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4658418" y="2135854"/>
              <a:ext cx="738117" cy="97368"/>
            </a:xfrm>
            <a:custGeom>
              <a:avLst/>
              <a:gdLst/>
              <a:ahLst/>
              <a:cxnLst/>
              <a:rect l="l" t="t" r="r" b="b"/>
              <a:pathLst>
                <a:path w="8597" h="1134" extrusionOk="0">
                  <a:moveTo>
                    <a:pt x="87" y="0"/>
                  </a:moveTo>
                  <a:lnTo>
                    <a:pt x="0" y="1134"/>
                  </a:lnTo>
                  <a:lnTo>
                    <a:pt x="8511" y="113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658418" y="2271858"/>
              <a:ext cx="738117" cy="97282"/>
            </a:xfrm>
            <a:custGeom>
              <a:avLst/>
              <a:gdLst/>
              <a:ahLst/>
              <a:cxnLst/>
              <a:rect l="l" t="t" r="r" b="b"/>
              <a:pathLst>
                <a:path w="8597" h="1133" extrusionOk="0">
                  <a:moveTo>
                    <a:pt x="87" y="1"/>
                  </a:moveTo>
                  <a:lnTo>
                    <a:pt x="0" y="1133"/>
                  </a:lnTo>
                  <a:lnTo>
                    <a:pt x="8511" y="1133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4658418" y="2407862"/>
              <a:ext cx="738117" cy="97282"/>
            </a:xfrm>
            <a:custGeom>
              <a:avLst/>
              <a:gdLst/>
              <a:ahLst/>
              <a:cxnLst/>
              <a:rect l="l" t="t" r="r" b="b"/>
              <a:pathLst>
                <a:path w="8597" h="1133" extrusionOk="0">
                  <a:moveTo>
                    <a:pt x="87" y="1"/>
                  </a:moveTo>
                  <a:lnTo>
                    <a:pt x="0" y="1133"/>
                  </a:lnTo>
                  <a:lnTo>
                    <a:pt x="8511" y="1133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4658418" y="2543781"/>
              <a:ext cx="738117" cy="97196"/>
            </a:xfrm>
            <a:custGeom>
              <a:avLst/>
              <a:gdLst/>
              <a:ahLst/>
              <a:cxnLst/>
              <a:rect l="l" t="t" r="r" b="b"/>
              <a:pathLst>
                <a:path w="8597" h="1132" extrusionOk="0">
                  <a:moveTo>
                    <a:pt x="87" y="1"/>
                  </a:moveTo>
                  <a:lnTo>
                    <a:pt x="0" y="1131"/>
                  </a:lnTo>
                  <a:lnTo>
                    <a:pt x="8511" y="1131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4658418" y="2679871"/>
              <a:ext cx="738117" cy="97110"/>
            </a:xfrm>
            <a:custGeom>
              <a:avLst/>
              <a:gdLst/>
              <a:ahLst/>
              <a:cxnLst/>
              <a:rect l="l" t="t" r="r" b="b"/>
              <a:pathLst>
                <a:path w="8597" h="1131" extrusionOk="0">
                  <a:moveTo>
                    <a:pt x="87" y="0"/>
                  </a:moveTo>
                  <a:lnTo>
                    <a:pt x="0" y="1130"/>
                  </a:lnTo>
                  <a:lnTo>
                    <a:pt x="8511" y="1130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4658418" y="2815703"/>
              <a:ext cx="738117" cy="97196"/>
            </a:xfrm>
            <a:custGeom>
              <a:avLst/>
              <a:gdLst/>
              <a:ahLst/>
              <a:cxnLst/>
              <a:rect l="l" t="t" r="r" b="b"/>
              <a:pathLst>
                <a:path w="8597" h="1132" extrusionOk="0">
                  <a:moveTo>
                    <a:pt x="87" y="1"/>
                  </a:moveTo>
                  <a:lnTo>
                    <a:pt x="0" y="1131"/>
                  </a:lnTo>
                  <a:lnTo>
                    <a:pt x="8511" y="1131"/>
                  </a:lnTo>
                  <a:lnTo>
                    <a:pt x="8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5430961" y="1728184"/>
              <a:ext cx="738203" cy="97110"/>
            </a:xfrm>
            <a:custGeom>
              <a:avLst/>
              <a:gdLst/>
              <a:ahLst/>
              <a:cxnLst/>
              <a:rect l="l" t="t" r="r" b="b"/>
              <a:pathLst>
                <a:path w="8598" h="1131" extrusionOk="0">
                  <a:moveTo>
                    <a:pt x="88" y="0"/>
                  </a:moveTo>
                  <a:lnTo>
                    <a:pt x="1" y="1130"/>
                  </a:lnTo>
                  <a:lnTo>
                    <a:pt x="8510" y="1130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5430961" y="1863931"/>
              <a:ext cx="738203" cy="97282"/>
            </a:xfrm>
            <a:custGeom>
              <a:avLst/>
              <a:gdLst/>
              <a:ahLst/>
              <a:cxnLst/>
              <a:rect l="l" t="t" r="r" b="b"/>
              <a:pathLst>
                <a:path w="8598" h="1133" extrusionOk="0">
                  <a:moveTo>
                    <a:pt x="88" y="0"/>
                  </a:moveTo>
                  <a:lnTo>
                    <a:pt x="1" y="1132"/>
                  </a:lnTo>
                  <a:lnTo>
                    <a:pt x="8510" y="1132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5430961" y="1999935"/>
              <a:ext cx="738203" cy="97282"/>
            </a:xfrm>
            <a:custGeom>
              <a:avLst/>
              <a:gdLst/>
              <a:ahLst/>
              <a:cxnLst/>
              <a:rect l="l" t="t" r="r" b="b"/>
              <a:pathLst>
                <a:path w="8598" h="1133" extrusionOk="0">
                  <a:moveTo>
                    <a:pt x="88" y="1"/>
                  </a:moveTo>
                  <a:lnTo>
                    <a:pt x="1" y="1132"/>
                  </a:lnTo>
                  <a:lnTo>
                    <a:pt x="8510" y="1132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430961" y="2135854"/>
              <a:ext cx="738203" cy="97368"/>
            </a:xfrm>
            <a:custGeom>
              <a:avLst/>
              <a:gdLst/>
              <a:ahLst/>
              <a:cxnLst/>
              <a:rect l="l" t="t" r="r" b="b"/>
              <a:pathLst>
                <a:path w="8598" h="1134" extrusionOk="0">
                  <a:moveTo>
                    <a:pt x="88" y="0"/>
                  </a:moveTo>
                  <a:lnTo>
                    <a:pt x="1" y="1134"/>
                  </a:lnTo>
                  <a:lnTo>
                    <a:pt x="8510" y="1134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5430961" y="2271858"/>
              <a:ext cx="738203" cy="97282"/>
            </a:xfrm>
            <a:custGeom>
              <a:avLst/>
              <a:gdLst/>
              <a:ahLst/>
              <a:cxnLst/>
              <a:rect l="l" t="t" r="r" b="b"/>
              <a:pathLst>
                <a:path w="8598" h="1133" extrusionOk="0">
                  <a:moveTo>
                    <a:pt x="88" y="1"/>
                  </a:moveTo>
                  <a:lnTo>
                    <a:pt x="1" y="1133"/>
                  </a:lnTo>
                  <a:lnTo>
                    <a:pt x="8510" y="1133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5430961" y="2407862"/>
              <a:ext cx="738203" cy="97282"/>
            </a:xfrm>
            <a:custGeom>
              <a:avLst/>
              <a:gdLst/>
              <a:ahLst/>
              <a:cxnLst/>
              <a:rect l="l" t="t" r="r" b="b"/>
              <a:pathLst>
                <a:path w="8598" h="1133" extrusionOk="0">
                  <a:moveTo>
                    <a:pt x="88" y="1"/>
                  </a:moveTo>
                  <a:lnTo>
                    <a:pt x="1" y="1133"/>
                  </a:lnTo>
                  <a:lnTo>
                    <a:pt x="8510" y="1133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5430961" y="2543781"/>
              <a:ext cx="738203" cy="97196"/>
            </a:xfrm>
            <a:custGeom>
              <a:avLst/>
              <a:gdLst/>
              <a:ahLst/>
              <a:cxnLst/>
              <a:rect l="l" t="t" r="r" b="b"/>
              <a:pathLst>
                <a:path w="8598" h="1132" extrusionOk="0">
                  <a:moveTo>
                    <a:pt x="88" y="1"/>
                  </a:moveTo>
                  <a:lnTo>
                    <a:pt x="1" y="1131"/>
                  </a:lnTo>
                  <a:lnTo>
                    <a:pt x="8510" y="1131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5430961" y="2679871"/>
              <a:ext cx="738203" cy="97110"/>
            </a:xfrm>
            <a:custGeom>
              <a:avLst/>
              <a:gdLst/>
              <a:ahLst/>
              <a:cxnLst/>
              <a:rect l="l" t="t" r="r" b="b"/>
              <a:pathLst>
                <a:path w="8598" h="1131" extrusionOk="0">
                  <a:moveTo>
                    <a:pt x="88" y="0"/>
                  </a:moveTo>
                  <a:lnTo>
                    <a:pt x="1" y="1130"/>
                  </a:lnTo>
                  <a:lnTo>
                    <a:pt x="8510" y="1130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5430961" y="2815703"/>
              <a:ext cx="738203" cy="97196"/>
            </a:xfrm>
            <a:custGeom>
              <a:avLst/>
              <a:gdLst/>
              <a:ahLst/>
              <a:cxnLst/>
              <a:rect l="l" t="t" r="r" b="b"/>
              <a:pathLst>
                <a:path w="8598" h="1132" extrusionOk="0">
                  <a:moveTo>
                    <a:pt x="88" y="1"/>
                  </a:moveTo>
                  <a:lnTo>
                    <a:pt x="1" y="1131"/>
                  </a:lnTo>
                  <a:lnTo>
                    <a:pt x="8510" y="1131"/>
                  </a:lnTo>
                  <a:lnTo>
                    <a:pt x="8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498810" y="2727180"/>
              <a:ext cx="856600" cy="1183357"/>
            </a:xfrm>
            <a:custGeom>
              <a:avLst/>
              <a:gdLst/>
              <a:ahLst/>
              <a:cxnLst/>
              <a:rect l="l" t="t" r="r" b="b"/>
              <a:pathLst>
                <a:path w="9977" h="13782" extrusionOk="0">
                  <a:moveTo>
                    <a:pt x="5027" y="0"/>
                  </a:moveTo>
                  <a:cubicBezTo>
                    <a:pt x="4814" y="0"/>
                    <a:pt x="4602" y="9"/>
                    <a:pt x="4389" y="27"/>
                  </a:cubicBezTo>
                  <a:cubicBezTo>
                    <a:pt x="4389" y="27"/>
                    <a:pt x="201" y="1536"/>
                    <a:pt x="201" y="1837"/>
                  </a:cubicBezTo>
                  <a:cubicBezTo>
                    <a:pt x="201" y="2124"/>
                    <a:pt x="20" y="12719"/>
                    <a:pt x="1" y="13781"/>
                  </a:cubicBezTo>
                  <a:lnTo>
                    <a:pt x="9976" y="13781"/>
                  </a:lnTo>
                  <a:lnTo>
                    <a:pt x="8511" y="1670"/>
                  </a:lnTo>
                  <a:cubicBezTo>
                    <a:pt x="8511" y="1670"/>
                    <a:pt x="6298" y="62"/>
                    <a:pt x="5663" y="27"/>
                  </a:cubicBezTo>
                  <a:cubicBezTo>
                    <a:pt x="5451" y="9"/>
                    <a:pt x="5239" y="0"/>
                    <a:pt x="5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5068987" y="2926035"/>
              <a:ext cx="177124" cy="984499"/>
            </a:xfrm>
            <a:custGeom>
              <a:avLst/>
              <a:gdLst/>
              <a:ahLst/>
              <a:cxnLst/>
              <a:rect l="l" t="t" r="r" b="b"/>
              <a:pathLst>
                <a:path w="2063" h="11466" extrusionOk="0">
                  <a:moveTo>
                    <a:pt x="0" y="1"/>
                  </a:moveTo>
                  <a:lnTo>
                    <a:pt x="596" y="11465"/>
                  </a:lnTo>
                  <a:lnTo>
                    <a:pt x="2062" y="114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4494517" y="2722715"/>
              <a:ext cx="865444" cy="1191943"/>
            </a:xfrm>
            <a:custGeom>
              <a:avLst/>
              <a:gdLst/>
              <a:ahLst/>
              <a:cxnLst/>
              <a:rect l="l" t="t" r="r" b="b"/>
              <a:pathLst>
                <a:path w="10080" h="13882" extrusionOk="0">
                  <a:moveTo>
                    <a:pt x="5083" y="105"/>
                  </a:moveTo>
                  <a:cubicBezTo>
                    <a:pt x="5294" y="105"/>
                    <a:pt x="5504" y="113"/>
                    <a:pt x="5713" y="129"/>
                  </a:cubicBezTo>
                  <a:cubicBezTo>
                    <a:pt x="6299" y="160"/>
                    <a:pt x="8307" y="1600"/>
                    <a:pt x="8517" y="1750"/>
                  </a:cubicBezTo>
                  <a:lnTo>
                    <a:pt x="9970" y="13783"/>
                  </a:lnTo>
                  <a:lnTo>
                    <a:pt x="102" y="13783"/>
                  </a:lnTo>
                  <a:cubicBezTo>
                    <a:pt x="126" y="12420"/>
                    <a:pt x="301" y="2176"/>
                    <a:pt x="303" y="1891"/>
                  </a:cubicBezTo>
                  <a:cubicBezTo>
                    <a:pt x="363" y="1697"/>
                    <a:pt x="2485" y="838"/>
                    <a:pt x="4453" y="129"/>
                  </a:cubicBezTo>
                  <a:cubicBezTo>
                    <a:pt x="4662" y="113"/>
                    <a:pt x="4873" y="105"/>
                    <a:pt x="5083" y="105"/>
                  </a:cubicBezTo>
                  <a:close/>
                  <a:moveTo>
                    <a:pt x="5078" y="1"/>
                  </a:moveTo>
                  <a:cubicBezTo>
                    <a:pt x="4864" y="1"/>
                    <a:pt x="4649" y="9"/>
                    <a:pt x="4436" y="27"/>
                  </a:cubicBezTo>
                  <a:cubicBezTo>
                    <a:pt x="4432" y="29"/>
                    <a:pt x="4428" y="29"/>
                    <a:pt x="4423" y="32"/>
                  </a:cubicBezTo>
                  <a:cubicBezTo>
                    <a:pt x="3433" y="388"/>
                    <a:pt x="201" y="1575"/>
                    <a:pt x="201" y="1889"/>
                  </a:cubicBezTo>
                  <a:cubicBezTo>
                    <a:pt x="201" y="2177"/>
                    <a:pt x="23" y="12701"/>
                    <a:pt x="1" y="13830"/>
                  </a:cubicBezTo>
                  <a:cubicBezTo>
                    <a:pt x="1" y="13845"/>
                    <a:pt x="6" y="13858"/>
                    <a:pt x="15" y="13867"/>
                  </a:cubicBezTo>
                  <a:cubicBezTo>
                    <a:pt x="24" y="13877"/>
                    <a:pt x="37" y="13882"/>
                    <a:pt x="51" y="13882"/>
                  </a:cubicBezTo>
                  <a:lnTo>
                    <a:pt x="10026" y="13882"/>
                  </a:lnTo>
                  <a:cubicBezTo>
                    <a:pt x="10041" y="13882"/>
                    <a:pt x="10053" y="13877"/>
                    <a:pt x="10065" y="13864"/>
                  </a:cubicBezTo>
                  <a:cubicBezTo>
                    <a:pt x="10075" y="13855"/>
                    <a:pt x="10079" y="13841"/>
                    <a:pt x="10078" y="13826"/>
                  </a:cubicBezTo>
                  <a:lnTo>
                    <a:pt x="8613" y="1715"/>
                  </a:lnTo>
                  <a:cubicBezTo>
                    <a:pt x="8610" y="1700"/>
                    <a:pt x="8604" y="1687"/>
                    <a:pt x="8592" y="1679"/>
                  </a:cubicBezTo>
                  <a:cubicBezTo>
                    <a:pt x="8503" y="1613"/>
                    <a:pt x="6361" y="63"/>
                    <a:pt x="5719" y="27"/>
                  </a:cubicBezTo>
                  <a:cubicBezTo>
                    <a:pt x="5506" y="9"/>
                    <a:pt x="5292" y="1"/>
                    <a:pt x="5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4372257" y="2706659"/>
              <a:ext cx="1249913" cy="1203878"/>
            </a:xfrm>
            <a:custGeom>
              <a:avLst/>
              <a:gdLst/>
              <a:ahLst/>
              <a:cxnLst/>
              <a:rect l="l" t="t" r="r" b="b"/>
              <a:pathLst>
                <a:path w="14558" h="14021" extrusionOk="0">
                  <a:moveTo>
                    <a:pt x="6334" y="0"/>
                  </a:moveTo>
                  <a:cubicBezTo>
                    <a:pt x="5866" y="0"/>
                    <a:pt x="5496" y="202"/>
                    <a:pt x="5060" y="269"/>
                  </a:cubicBezTo>
                  <a:cubicBezTo>
                    <a:pt x="4625" y="335"/>
                    <a:pt x="4357" y="771"/>
                    <a:pt x="4357" y="771"/>
                  </a:cubicBezTo>
                  <a:cubicBezTo>
                    <a:pt x="4357" y="771"/>
                    <a:pt x="704" y="1978"/>
                    <a:pt x="437" y="2045"/>
                  </a:cubicBezTo>
                  <a:cubicBezTo>
                    <a:pt x="170" y="2109"/>
                    <a:pt x="1" y="2715"/>
                    <a:pt x="100" y="3887"/>
                  </a:cubicBezTo>
                  <a:cubicBezTo>
                    <a:pt x="201" y="5005"/>
                    <a:pt x="873" y="13283"/>
                    <a:pt x="932" y="14020"/>
                  </a:cubicBezTo>
                  <a:lnTo>
                    <a:pt x="5561" y="14020"/>
                  </a:lnTo>
                  <a:cubicBezTo>
                    <a:pt x="5575" y="13335"/>
                    <a:pt x="5694" y="6209"/>
                    <a:pt x="5694" y="5126"/>
                  </a:cubicBezTo>
                  <a:cubicBezTo>
                    <a:pt x="5694" y="3985"/>
                    <a:pt x="5560" y="836"/>
                    <a:pt x="5560" y="836"/>
                  </a:cubicBezTo>
                  <a:cubicBezTo>
                    <a:pt x="5776" y="642"/>
                    <a:pt x="5991" y="545"/>
                    <a:pt x="6350" y="545"/>
                  </a:cubicBezTo>
                  <a:cubicBezTo>
                    <a:pt x="6548" y="545"/>
                    <a:pt x="6791" y="575"/>
                    <a:pt x="7101" y="634"/>
                  </a:cubicBezTo>
                  <a:cubicBezTo>
                    <a:pt x="7974" y="802"/>
                    <a:pt x="7908" y="1573"/>
                    <a:pt x="7908" y="1573"/>
                  </a:cubicBezTo>
                  <a:lnTo>
                    <a:pt x="9641" y="14020"/>
                  </a:lnTo>
                  <a:lnTo>
                    <a:pt x="11585" y="14020"/>
                  </a:lnTo>
                  <a:lnTo>
                    <a:pt x="11191" y="11191"/>
                  </a:lnTo>
                  <a:lnTo>
                    <a:pt x="11191" y="11191"/>
                  </a:lnTo>
                  <a:cubicBezTo>
                    <a:pt x="11191" y="11191"/>
                    <a:pt x="11593" y="11894"/>
                    <a:pt x="11895" y="12062"/>
                  </a:cubicBezTo>
                  <a:cubicBezTo>
                    <a:pt x="12053" y="12149"/>
                    <a:pt x="12553" y="12270"/>
                    <a:pt x="13051" y="12270"/>
                  </a:cubicBezTo>
                  <a:cubicBezTo>
                    <a:pt x="13509" y="12270"/>
                    <a:pt x="13965" y="12169"/>
                    <a:pt x="14158" y="11848"/>
                  </a:cubicBezTo>
                  <a:cubicBezTo>
                    <a:pt x="14557" y="11179"/>
                    <a:pt x="11459" y="2546"/>
                    <a:pt x="11327" y="2277"/>
                  </a:cubicBezTo>
                  <a:cubicBezTo>
                    <a:pt x="11192" y="2011"/>
                    <a:pt x="8982" y="1106"/>
                    <a:pt x="8982" y="1106"/>
                  </a:cubicBezTo>
                  <a:cubicBezTo>
                    <a:pt x="8852" y="885"/>
                    <a:pt x="8681" y="692"/>
                    <a:pt x="8478" y="537"/>
                  </a:cubicBezTo>
                  <a:cubicBezTo>
                    <a:pt x="8109" y="235"/>
                    <a:pt x="6802" y="0"/>
                    <a:pt x="6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368393" y="2701937"/>
              <a:ext cx="1259444" cy="1212722"/>
            </a:xfrm>
            <a:custGeom>
              <a:avLst/>
              <a:gdLst/>
              <a:ahLst/>
              <a:cxnLst/>
              <a:rect l="l" t="t" r="r" b="b"/>
              <a:pathLst>
                <a:path w="14669" h="14124" extrusionOk="0">
                  <a:moveTo>
                    <a:pt x="6379" y="104"/>
                  </a:moveTo>
                  <a:cubicBezTo>
                    <a:pt x="6863" y="104"/>
                    <a:pt x="8146" y="347"/>
                    <a:pt x="8492" y="629"/>
                  </a:cubicBezTo>
                  <a:cubicBezTo>
                    <a:pt x="8691" y="782"/>
                    <a:pt x="8854" y="969"/>
                    <a:pt x="8983" y="1186"/>
                  </a:cubicBezTo>
                  <a:cubicBezTo>
                    <a:pt x="8987" y="1195"/>
                    <a:pt x="8994" y="1202"/>
                    <a:pt x="9006" y="1205"/>
                  </a:cubicBezTo>
                  <a:cubicBezTo>
                    <a:pt x="9854" y="1551"/>
                    <a:pt x="11233" y="2170"/>
                    <a:pt x="11326" y="2353"/>
                  </a:cubicBezTo>
                  <a:cubicBezTo>
                    <a:pt x="11554" y="2814"/>
                    <a:pt x="14531" y="11254"/>
                    <a:pt x="14157" y="11878"/>
                  </a:cubicBezTo>
                  <a:cubicBezTo>
                    <a:pt x="13975" y="12181"/>
                    <a:pt x="13537" y="12278"/>
                    <a:pt x="13096" y="12278"/>
                  </a:cubicBezTo>
                  <a:cubicBezTo>
                    <a:pt x="12611" y="12278"/>
                    <a:pt x="12121" y="12160"/>
                    <a:pt x="11963" y="12072"/>
                  </a:cubicBezTo>
                  <a:cubicBezTo>
                    <a:pt x="11675" y="11912"/>
                    <a:pt x="11282" y="11226"/>
                    <a:pt x="11277" y="11219"/>
                  </a:cubicBezTo>
                  <a:cubicBezTo>
                    <a:pt x="11269" y="11204"/>
                    <a:pt x="11251" y="11195"/>
                    <a:pt x="11233" y="11195"/>
                  </a:cubicBezTo>
                  <a:cubicBezTo>
                    <a:pt x="11228" y="11195"/>
                    <a:pt x="11223" y="11195"/>
                    <a:pt x="11218" y="11197"/>
                  </a:cubicBezTo>
                  <a:cubicBezTo>
                    <a:pt x="11196" y="11207"/>
                    <a:pt x="11181" y="11229"/>
                    <a:pt x="11186" y="11253"/>
                  </a:cubicBezTo>
                  <a:lnTo>
                    <a:pt x="11571" y="14025"/>
                  </a:lnTo>
                  <a:lnTo>
                    <a:pt x="9728" y="14025"/>
                  </a:lnTo>
                  <a:lnTo>
                    <a:pt x="8001" y="1629"/>
                  </a:lnTo>
                  <a:cubicBezTo>
                    <a:pt x="8006" y="1551"/>
                    <a:pt x="8019" y="810"/>
                    <a:pt x="7157" y="644"/>
                  </a:cubicBezTo>
                  <a:cubicBezTo>
                    <a:pt x="6847" y="584"/>
                    <a:pt x="6602" y="553"/>
                    <a:pt x="6397" y="553"/>
                  </a:cubicBezTo>
                  <a:cubicBezTo>
                    <a:pt x="6037" y="553"/>
                    <a:pt x="5803" y="649"/>
                    <a:pt x="5572" y="857"/>
                  </a:cubicBezTo>
                  <a:cubicBezTo>
                    <a:pt x="5561" y="866"/>
                    <a:pt x="5556" y="881"/>
                    <a:pt x="5556" y="896"/>
                  </a:cubicBezTo>
                  <a:cubicBezTo>
                    <a:pt x="5558" y="928"/>
                    <a:pt x="5690" y="4057"/>
                    <a:pt x="5690" y="5183"/>
                  </a:cubicBezTo>
                  <a:cubicBezTo>
                    <a:pt x="5690" y="6235"/>
                    <a:pt x="5574" y="13049"/>
                    <a:pt x="5558" y="14027"/>
                  </a:cubicBezTo>
                  <a:lnTo>
                    <a:pt x="1024" y="14027"/>
                  </a:lnTo>
                  <a:lnTo>
                    <a:pt x="973" y="13384"/>
                  </a:lnTo>
                  <a:cubicBezTo>
                    <a:pt x="800" y="11288"/>
                    <a:pt x="282" y="4904"/>
                    <a:pt x="195" y="3937"/>
                  </a:cubicBezTo>
                  <a:cubicBezTo>
                    <a:pt x="89" y="2698"/>
                    <a:pt x="289" y="2198"/>
                    <a:pt x="494" y="2147"/>
                  </a:cubicBezTo>
                  <a:cubicBezTo>
                    <a:pt x="761" y="2080"/>
                    <a:pt x="4268" y="922"/>
                    <a:pt x="4417" y="872"/>
                  </a:cubicBezTo>
                  <a:cubicBezTo>
                    <a:pt x="4429" y="869"/>
                    <a:pt x="4439" y="859"/>
                    <a:pt x="4445" y="850"/>
                  </a:cubicBezTo>
                  <a:cubicBezTo>
                    <a:pt x="4448" y="847"/>
                    <a:pt x="4706" y="434"/>
                    <a:pt x="5114" y="371"/>
                  </a:cubicBezTo>
                  <a:cubicBezTo>
                    <a:pt x="5291" y="343"/>
                    <a:pt x="5460" y="294"/>
                    <a:pt x="5623" y="246"/>
                  </a:cubicBezTo>
                  <a:cubicBezTo>
                    <a:pt x="5870" y="173"/>
                    <a:pt x="6106" y="104"/>
                    <a:pt x="6379" y="104"/>
                  </a:cubicBezTo>
                  <a:close/>
                  <a:moveTo>
                    <a:pt x="6377" y="1"/>
                  </a:moveTo>
                  <a:cubicBezTo>
                    <a:pt x="6090" y="1"/>
                    <a:pt x="5838" y="75"/>
                    <a:pt x="5593" y="147"/>
                  </a:cubicBezTo>
                  <a:cubicBezTo>
                    <a:pt x="5434" y="193"/>
                    <a:pt x="5269" y="241"/>
                    <a:pt x="5096" y="268"/>
                  </a:cubicBezTo>
                  <a:cubicBezTo>
                    <a:pt x="4687" y="331"/>
                    <a:pt x="4423" y="695"/>
                    <a:pt x="4367" y="778"/>
                  </a:cubicBezTo>
                  <a:cubicBezTo>
                    <a:pt x="4099" y="868"/>
                    <a:pt x="722" y="1980"/>
                    <a:pt x="467" y="2045"/>
                  </a:cubicBezTo>
                  <a:cubicBezTo>
                    <a:pt x="140" y="2128"/>
                    <a:pt x="0" y="2836"/>
                    <a:pt x="93" y="3942"/>
                  </a:cubicBezTo>
                  <a:cubicBezTo>
                    <a:pt x="180" y="4910"/>
                    <a:pt x="700" y="11291"/>
                    <a:pt x="871" y="13387"/>
                  </a:cubicBezTo>
                  <a:lnTo>
                    <a:pt x="926" y="14077"/>
                  </a:lnTo>
                  <a:cubicBezTo>
                    <a:pt x="929" y="14103"/>
                    <a:pt x="951" y="14122"/>
                    <a:pt x="976" y="14122"/>
                  </a:cubicBezTo>
                  <a:lnTo>
                    <a:pt x="5605" y="14122"/>
                  </a:lnTo>
                  <a:cubicBezTo>
                    <a:pt x="5633" y="14122"/>
                    <a:pt x="5655" y="14100"/>
                    <a:pt x="5655" y="14074"/>
                  </a:cubicBezTo>
                  <a:cubicBezTo>
                    <a:pt x="5668" y="13306"/>
                    <a:pt x="5788" y="6251"/>
                    <a:pt x="5788" y="5180"/>
                  </a:cubicBezTo>
                  <a:cubicBezTo>
                    <a:pt x="5788" y="4102"/>
                    <a:pt x="5668" y="1204"/>
                    <a:pt x="5655" y="910"/>
                  </a:cubicBezTo>
                  <a:cubicBezTo>
                    <a:pt x="5846" y="743"/>
                    <a:pt x="6037" y="648"/>
                    <a:pt x="6387" y="648"/>
                  </a:cubicBezTo>
                  <a:cubicBezTo>
                    <a:pt x="6579" y="648"/>
                    <a:pt x="6820" y="677"/>
                    <a:pt x="7136" y="738"/>
                  </a:cubicBezTo>
                  <a:cubicBezTo>
                    <a:pt x="7950" y="894"/>
                    <a:pt x="7902" y="1593"/>
                    <a:pt x="7901" y="1622"/>
                  </a:cubicBezTo>
                  <a:lnTo>
                    <a:pt x="7901" y="1632"/>
                  </a:lnTo>
                  <a:lnTo>
                    <a:pt x="9634" y="14080"/>
                  </a:lnTo>
                  <a:cubicBezTo>
                    <a:pt x="9637" y="14106"/>
                    <a:pt x="9658" y="14124"/>
                    <a:pt x="9684" y="14124"/>
                  </a:cubicBezTo>
                  <a:lnTo>
                    <a:pt x="11627" y="14124"/>
                  </a:lnTo>
                  <a:cubicBezTo>
                    <a:pt x="11643" y="14124"/>
                    <a:pt x="11655" y="14119"/>
                    <a:pt x="11662" y="14108"/>
                  </a:cubicBezTo>
                  <a:cubicBezTo>
                    <a:pt x="11672" y="14097"/>
                    <a:pt x="11675" y="14083"/>
                    <a:pt x="11674" y="14068"/>
                  </a:cubicBezTo>
                  <a:lnTo>
                    <a:pt x="11314" y="11477"/>
                  </a:lnTo>
                  <a:lnTo>
                    <a:pt x="11314" y="11477"/>
                  </a:lnTo>
                  <a:cubicBezTo>
                    <a:pt x="11460" y="11702"/>
                    <a:pt x="11705" y="12047"/>
                    <a:pt x="11911" y="12161"/>
                  </a:cubicBezTo>
                  <a:cubicBezTo>
                    <a:pt x="12081" y="12255"/>
                    <a:pt x="12583" y="12377"/>
                    <a:pt x="13087" y="12377"/>
                  </a:cubicBezTo>
                  <a:cubicBezTo>
                    <a:pt x="13561" y="12377"/>
                    <a:pt x="14037" y="12269"/>
                    <a:pt x="14241" y="11929"/>
                  </a:cubicBezTo>
                  <a:cubicBezTo>
                    <a:pt x="14668" y="11213"/>
                    <a:pt x="11453" y="2385"/>
                    <a:pt x="11414" y="2307"/>
                  </a:cubicBezTo>
                  <a:cubicBezTo>
                    <a:pt x="11277" y="2036"/>
                    <a:pt x="9348" y="1237"/>
                    <a:pt x="9058" y="1117"/>
                  </a:cubicBezTo>
                  <a:cubicBezTo>
                    <a:pt x="8927" y="896"/>
                    <a:pt x="8756" y="704"/>
                    <a:pt x="8552" y="548"/>
                  </a:cubicBezTo>
                  <a:cubicBezTo>
                    <a:pt x="8166" y="231"/>
                    <a:pt x="6827" y="1"/>
                    <a:pt x="6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4694221" y="2789515"/>
              <a:ext cx="147246" cy="357961"/>
            </a:xfrm>
            <a:custGeom>
              <a:avLst/>
              <a:gdLst/>
              <a:ahLst/>
              <a:cxnLst/>
              <a:rect l="l" t="t" r="r" b="b"/>
              <a:pathLst>
                <a:path w="1715" h="4169" extrusionOk="0">
                  <a:moveTo>
                    <a:pt x="653" y="1"/>
                  </a:moveTo>
                  <a:lnTo>
                    <a:pt x="0" y="2863"/>
                  </a:lnTo>
                  <a:cubicBezTo>
                    <a:pt x="0" y="2863"/>
                    <a:pt x="979" y="3063"/>
                    <a:pt x="1225" y="3228"/>
                  </a:cubicBezTo>
                  <a:cubicBezTo>
                    <a:pt x="1469" y="3395"/>
                    <a:pt x="1714" y="4169"/>
                    <a:pt x="1714" y="4169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4689842" y="2785222"/>
              <a:ext cx="156776" cy="366719"/>
            </a:xfrm>
            <a:custGeom>
              <a:avLst/>
              <a:gdLst/>
              <a:ahLst/>
              <a:cxnLst/>
              <a:rect l="l" t="t" r="r" b="b"/>
              <a:pathLst>
                <a:path w="1826" h="4271" extrusionOk="0">
                  <a:moveTo>
                    <a:pt x="706" y="1"/>
                  </a:moveTo>
                  <a:cubicBezTo>
                    <a:pt x="682" y="1"/>
                    <a:pt x="661" y="16"/>
                    <a:pt x="657" y="40"/>
                  </a:cubicBezTo>
                  <a:lnTo>
                    <a:pt x="2" y="2901"/>
                  </a:lnTo>
                  <a:cubicBezTo>
                    <a:pt x="1" y="2914"/>
                    <a:pt x="2" y="2929"/>
                    <a:pt x="10" y="2939"/>
                  </a:cubicBezTo>
                  <a:cubicBezTo>
                    <a:pt x="17" y="2951"/>
                    <a:pt x="28" y="2960"/>
                    <a:pt x="41" y="2961"/>
                  </a:cubicBezTo>
                  <a:cubicBezTo>
                    <a:pt x="50" y="2964"/>
                    <a:pt x="1013" y="3163"/>
                    <a:pt x="1248" y="3321"/>
                  </a:cubicBezTo>
                  <a:cubicBezTo>
                    <a:pt x="1438" y="3451"/>
                    <a:pt x="1653" y="4025"/>
                    <a:pt x="1719" y="4235"/>
                  </a:cubicBezTo>
                  <a:cubicBezTo>
                    <a:pt x="1727" y="4257"/>
                    <a:pt x="1746" y="4270"/>
                    <a:pt x="1767" y="4270"/>
                  </a:cubicBezTo>
                  <a:cubicBezTo>
                    <a:pt x="1772" y="4270"/>
                    <a:pt x="1777" y="4269"/>
                    <a:pt x="1784" y="4269"/>
                  </a:cubicBezTo>
                  <a:cubicBezTo>
                    <a:pt x="1811" y="4261"/>
                    <a:pt x="1825" y="4232"/>
                    <a:pt x="1817" y="4205"/>
                  </a:cubicBezTo>
                  <a:cubicBezTo>
                    <a:pt x="1806" y="4173"/>
                    <a:pt x="1563" y="3411"/>
                    <a:pt x="1307" y="3238"/>
                  </a:cubicBezTo>
                  <a:cubicBezTo>
                    <a:pt x="1086" y="3087"/>
                    <a:pt x="319" y="2917"/>
                    <a:pt x="113" y="2873"/>
                  </a:cubicBezTo>
                  <a:lnTo>
                    <a:pt x="756" y="63"/>
                  </a:lnTo>
                  <a:cubicBezTo>
                    <a:pt x="761" y="35"/>
                    <a:pt x="745" y="7"/>
                    <a:pt x="717" y="2"/>
                  </a:cubicBezTo>
                  <a:cubicBezTo>
                    <a:pt x="713" y="1"/>
                    <a:pt x="710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5120502" y="2828153"/>
              <a:ext cx="96504" cy="364916"/>
            </a:xfrm>
            <a:custGeom>
              <a:avLst/>
              <a:gdLst/>
              <a:ahLst/>
              <a:cxnLst/>
              <a:rect l="l" t="t" r="r" b="b"/>
              <a:pathLst>
                <a:path w="1124" h="4250" extrusionOk="0">
                  <a:moveTo>
                    <a:pt x="348" y="0"/>
                  </a:moveTo>
                  <a:lnTo>
                    <a:pt x="197" y="2594"/>
                  </a:lnTo>
                  <a:lnTo>
                    <a:pt x="197" y="2594"/>
                  </a:lnTo>
                  <a:cubicBezTo>
                    <a:pt x="216" y="2552"/>
                    <a:pt x="238" y="2516"/>
                    <a:pt x="264" y="2491"/>
                  </a:cubicBezTo>
                  <a:cubicBezTo>
                    <a:pt x="445" y="2312"/>
                    <a:pt x="740" y="2279"/>
                    <a:pt x="933" y="2279"/>
                  </a:cubicBezTo>
                  <a:cubicBezTo>
                    <a:pt x="1045" y="2279"/>
                    <a:pt x="1123" y="2290"/>
                    <a:pt x="1123" y="2290"/>
                  </a:cubicBezTo>
                  <a:lnTo>
                    <a:pt x="348" y="0"/>
                  </a:lnTo>
                  <a:close/>
                  <a:moveTo>
                    <a:pt x="197" y="2594"/>
                  </a:moveTo>
                  <a:cubicBezTo>
                    <a:pt x="0" y="3028"/>
                    <a:pt x="100" y="4249"/>
                    <a:pt x="100" y="4249"/>
                  </a:cubicBezTo>
                  <a:lnTo>
                    <a:pt x="197" y="2594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5115178" y="2823688"/>
              <a:ext cx="106377" cy="373674"/>
            </a:xfrm>
            <a:custGeom>
              <a:avLst/>
              <a:gdLst/>
              <a:ahLst/>
              <a:cxnLst/>
              <a:rect l="l" t="t" r="r" b="b"/>
              <a:pathLst>
                <a:path w="1239" h="4352" extrusionOk="0">
                  <a:moveTo>
                    <a:pt x="410" y="0"/>
                  </a:moveTo>
                  <a:cubicBezTo>
                    <a:pt x="404" y="0"/>
                    <a:pt x="398" y="1"/>
                    <a:pt x="392" y="4"/>
                  </a:cubicBezTo>
                  <a:cubicBezTo>
                    <a:pt x="367" y="12"/>
                    <a:pt x="352" y="42"/>
                    <a:pt x="361" y="67"/>
                  </a:cubicBezTo>
                  <a:lnTo>
                    <a:pt x="1113" y="2284"/>
                  </a:lnTo>
                  <a:cubicBezTo>
                    <a:pt x="1080" y="2281"/>
                    <a:pt x="1038" y="2279"/>
                    <a:pt x="990" y="2279"/>
                  </a:cubicBezTo>
                  <a:cubicBezTo>
                    <a:pt x="790" y="2279"/>
                    <a:pt x="485" y="2315"/>
                    <a:pt x="294" y="2506"/>
                  </a:cubicBezTo>
                  <a:cubicBezTo>
                    <a:pt x="0" y="2799"/>
                    <a:pt x="102" y="4152"/>
                    <a:pt x="115" y="4304"/>
                  </a:cubicBezTo>
                  <a:cubicBezTo>
                    <a:pt x="117" y="4331"/>
                    <a:pt x="139" y="4351"/>
                    <a:pt x="164" y="4351"/>
                  </a:cubicBezTo>
                  <a:cubicBezTo>
                    <a:pt x="164" y="4351"/>
                    <a:pt x="165" y="4351"/>
                    <a:pt x="168" y="4347"/>
                  </a:cubicBezTo>
                  <a:cubicBezTo>
                    <a:pt x="196" y="4345"/>
                    <a:pt x="215" y="4322"/>
                    <a:pt x="214" y="4294"/>
                  </a:cubicBezTo>
                  <a:cubicBezTo>
                    <a:pt x="182" y="3890"/>
                    <a:pt x="142" y="2796"/>
                    <a:pt x="363" y="2577"/>
                  </a:cubicBezTo>
                  <a:cubicBezTo>
                    <a:pt x="529" y="2411"/>
                    <a:pt x="808" y="2381"/>
                    <a:pt x="992" y="2381"/>
                  </a:cubicBezTo>
                  <a:cubicBezTo>
                    <a:pt x="1100" y="2381"/>
                    <a:pt x="1176" y="2391"/>
                    <a:pt x="1178" y="2391"/>
                  </a:cubicBezTo>
                  <a:cubicBezTo>
                    <a:pt x="1179" y="2391"/>
                    <a:pt x="1181" y="2391"/>
                    <a:pt x="1182" y="2391"/>
                  </a:cubicBezTo>
                  <a:cubicBezTo>
                    <a:pt x="1197" y="2391"/>
                    <a:pt x="1214" y="2384"/>
                    <a:pt x="1223" y="2372"/>
                  </a:cubicBezTo>
                  <a:cubicBezTo>
                    <a:pt x="1235" y="2359"/>
                    <a:pt x="1238" y="2341"/>
                    <a:pt x="1232" y="2325"/>
                  </a:cubicBezTo>
                  <a:lnTo>
                    <a:pt x="457" y="35"/>
                  </a:lnTo>
                  <a:cubicBezTo>
                    <a:pt x="450" y="14"/>
                    <a:pt x="431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4841208" y="2444611"/>
              <a:ext cx="224689" cy="561798"/>
            </a:xfrm>
            <a:custGeom>
              <a:avLst/>
              <a:gdLst/>
              <a:ahLst/>
              <a:cxnLst/>
              <a:rect l="l" t="t" r="r" b="b"/>
              <a:pathLst>
                <a:path w="2617" h="6543" extrusionOk="0">
                  <a:moveTo>
                    <a:pt x="126" y="1"/>
                  </a:moveTo>
                  <a:cubicBezTo>
                    <a:pt x="33" y="1"/>
                    <a:pt x="1" y="93"/>
                    <a:pt x="1" y="93"/>
                  </a:cubicBezTo>
                  <a:cubicBezTo>
                    <a:pt x="1" y="93"/>
                    <a:pt x="228" y="2226"/>
                    <a:pt x="151" y="3131"/>
                  </a:cubicBezTo>
                  <a:cubicBezTo>
                    <a:pt x="76" y="4035"/>
                    <a:pt x="253" y="5241"/>
                    <a:pt x="805" y="5970"/>
                  </a:cubicBezTo>
                  <a:cubicBezTo>
                    <a:pt x="1078" y="6330"/>
                    <a:pt x="1387" y="6543"/>
                    <a:pt x="1660" y="6543"/>
                  </a:cubicBezTo>
                  <a:cubicBezTo>
                    <a:pt x="1942" y="6543"/>
                    <a:pt x="2186" y="6317"/>
                    <a:pt x="2314" y="5794"/>
                  </a:cubicBezTo>
                  <a:cubicBezTo>
                    <a:pt x="2566" y="4762"/>
                    <a:pt x="2616" y="2703"/>
                    <a:pt x="2616" y="2703"/>
                  </a:cubicBezTo>
                  <a:cubicBezTo>
                    <a:pt x="2616" y="2703"/>
                    <a:pt x="1636" y="2301"/>
                    <a:pt x="907" y="944"/>
                  </a:cubicBezTo>
                  <a:cubicBezTo>
                    <a:pt x="488" y="167"/>
                    <a:pt x="252" y="1"/>
                    <a:pt x="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841208" y="2444697"/>
              <a:ext cx="224517" cy="437899"/>
            </a:xfrm>
            <a:custGeom>
              <a:avLst/>
              <a:gdLst/>
              <a:ahLst/>
              <a:cxnLst/>
              <a:rect l="l" t="t" r="r" b="b"/>
              <a:pathLst>
                <a:path w="2615" h="5100" extrusionOk="0">
                  <a:moveTo>
                    <a:pt x="125" y="1"/>
                  </a:moveTo>
                  <a:cubicBezTo>
                    <a:pt x="32" y="1"/>
                    <a:pt x="1" y="92"/>
                    <a:pt x="1" y="92"/>
                  </a:cubicBezTo>
                  <a:cubicBezTo>
                    <a:pt x="1" y="92"/>
                    <a:pt x="228" y="2225"/>
                    <a:pt x="151" y="3130"/>
                  </a:cubicBezTo>
                  <a:cubicBezTo>
                    <a:pt x="98" y="3794"/>
                    <a:pt x="170" y="4463"/>
                    <a:pt x="368" y="5100"/>
                  </a:cubicBezTo>
                  <a:lnTo>
                    <a:pt x="621" y="4774"/>
                  </a:lnTo>
                  <a:cubicBezTo>
                    <a:pt x="621" y="4774"/>
                    <a:pt x="770" y="4752"/>
                    <a:pt x="1458" y="4603"/>
                  </a:cubicBezTo>
                  <a:cubicBezTo>
                    <a:pt x="1908" y="4506"/>
                    <a:pt x="2320" y="4169"/>
                    <a:pt x="2552" y="3946"/>
                  </a:cubicBezTo>
                  <a:cubicBezTo>
                    <a:pt x="2600" y="3265"/>
                    <a:pt x="2615" y="2705"/>
                    <a:pt x="2615" y="2705"/>
                  </a:cubicBezTo>
                  <a:cubicBezTo>
                    <a:pt x="2615" y="2705"/>
                    <a:pt x="1635" y="2304"/>
                    <a:pt x="905" y="947"/>
                  </a:cubicBezTo>
                  <a:cubicBezTo>
                    <a:pt x="487" y="167"/>
                    <a:pt x="250" y="1"/>
                    <a:pt x="125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836744" y="2440489"/>
              <a:ext cx="233103" cy="570299"/>
            </a:xfrm>
            <a:custGeom>
              <a:avLst/>
              <a:gdLst/>
              <a:ahLst/>
              <a:cxnLst/>
              <a:rect l="l" t="t" r="r" b="b"/>
              <a:pathLst>
                <a:path w="2715" h="6642" extrusionOk="0">
                  <a:moveTo>
                    <a:pt x="174" y="100"/>
                  </a:moveTo>
                  <a:cubicBezTo>
                    <a:pt x="251" y="100"/>
                    <a:pt x="466" y="189"/>
                    <a:pt x="912" y="1018"/>
                  </a:cubicBezTo>
                  <a:cubicBezTo>
                    <a:pt x="1575" y="2256"/>
                    <a:pt x="2434" y="2703"/>
                    <a:pt x="2614" y="2787"/>
                  </a:cubicBezTo>
                  <a:cubicBezTo>
                    <a:pt x="2607" y="3056"/>
                    <a:pt x="2545" y="4891"/>
                    <a:pt x="2315" y="5833"/>
                  </a:cubicBezTo>
                  <a:cubicBezTo>
                    <a:pt x="2215" y="6242"/>
                    <a:pt x="2039" y="6483"/>
                    <a:pt x="1803" y="6533"/>
                  </a:cubicBezTo>
                  <a:cubicBezTo>
                    <a:pt x="1774" y="6539"/>
                    <a:pt x="1744" y="6542"/>
                    <a:pt x="1713" y="6542"/>
                  </a:cubicBezTo>
                  <a:cubicBezTo>
                    <a:pt x="1461" y="6542"/>
                    <a:pt x="1163" y="6342"/>
                    <a:pt x="897" y="5989"/>
                  </a:cubicBezTo>
                  <a:cubicBezTo>
                    <a:pt x="352" y="5270"/>
                    <a:pt x="179" y="4063"/>
                    <a:pt x="253" y="3184"/>
                  </a:cubicBezTo>
                  <a:cubicBezTo>
                    <a:pt x="325" y="2322"/>
                    <a:pt x="123" y="333"/>
                    <a:pt x="104" y="150"/>
                  </a:cubicBezTo>
                  <a:cubicBezTo>
                    <a:pt x="112" y="134"/>
                    <a:pt x="132" y="101"/>
                    <a:pt x="170" y="100"/>
                  </a:cubicBezTo>
                  <a:cubicBezTo>
                    <a:pt x="172" y="100"/>
                    <a:pt x="173" y="100"/>
                    <a:pt x="174" y="100"/>
                  </a:cubicBezTo>
                  <a:close/>
                  <a:moveTo>
                    <a:pt x="176" y="1"/>
                  </a:moveTo>
                  <a:cubicBezTo>
                    <a:pt x="171" y="1"/>
                    <a:pt x="166" y="1"/>
                    <a:pt x="162" y="1"/>
                  </a:cubicBezTo>
                  <a:cubicBezTo>
                    <a:pt x="67" y="9"/>
                    <a:pt x="17" y="84"/>
                    <a:pt x="2" y="126"/>
                  </a:cubicBezTo>
                  <a:cubicBezTo>
                    <a:pt x="1" y="134"/>
                    <a:pt x="1" y="141"/>
                    <a:pt x="1" y="149"/>
                  </a:cubicBezTo>
                  <a:cubicBezTo>
                    <a:pt x="2" y="171"/>
                    <a:pt x="225" y="2287"/>
                    <a:pt x="151" y="3177"/>
                  </a:cubicBezTo>
                  <a:cubicBezTo>
                    <a:pt x="76" y="4072"/>
                    <a:pt x="253" y="5310"/>
                    <a:pt x="815" y="6051"/>
                  </a:cubicBezTo>
                  <a:cubicBezTo>
                    <a:pt x="1106" y="6431"/>
                    <a:pt x="1425" y="6642"/>
                    <a:pt x="1711" y="6642"/>
                  </a:cubicBezTo>
                  <a:cubicBezTo>
                    <a:pt x="1749" y="6642"/>
                    <a:pt x="1786" y="6637"/>
                    <a:pt x="1823" y="6632"/>
                  </a:cubicBezTo>
                  <a:cubicBezTo>
                    <a:pt x="2014" y="6592"/>
                    <a:pt x="2275" y="6424"/>
                    <a:pt x="2412" y="5856"/>
                  </a:cubicBezTo>
                  <a:cubicBezTo>
                    <a:pt x="2661" y="4832"/>
                    <a:pt x="2714" y="2775"/>
                    <a:pt x="2714" y="2754"/>
                  </a:cubicBezTo>
                  <a:cubicBezTo>
                    <a:pt x="2714" y="2735"/>
                    <a:pt x="2702" y="2714"/>
                    <a:pt x="2683" y="2707"/>
                  </a:cubicBezTo>
                  <a:cubicBezTo>
                    <a:pt x="2674" y="2703"/>
                    <a:pt x="1711" y="2293"/>
                    <a:pt x="1000" y="969"/>
                  </a:cubicBezTo>
                  <a:cubicBezTo>
                    <a:pt x="649" y="315"/>
                    <a:pt x="37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5221298" y="2387341"/>
              <a:ext cx="60701" cy="161937"/>
            </a:xfrm>
            <a:custGeom>
              <a:avLst/>
              <a:gdLst/>
              <a:ahLst/>
              <a:cxnLst/>
              <a:rect l="l" t="t" r="r" b="b"/>
              <a:pathLst>
                <a:path w="707" h="1886" extrusionOk="0">
                  <a:moveTo>
                    <a:pt x="364" y="0"/>
                  </a:moveTo>
                  <a:cubicBezTo>
                    <a:pt x="226" y="0"/>
                    <a:pt x="178" y="216"/>
                    <a:pt x="178" y="216"/>
                  </a:cubicBezTo>
                  <a:cubicBezTo>
                    <a:pt x="178" y="216"/>
                    <a:pt x="1" y="1550"/>
                    <a:pt x="26" y="1801"/>
                  </a:cubicBezTo>
                  <a:cubicBezTo>
                    <a:pt x="32" y="1860"/>
                    <a:pt x="48" y="1885"/>
                    <a:pt x="72" y="1885"/>
                  </a:cubicBezTo>
                  <a:cubicBezTo>
                    <a:pt x="148" y="1885"/>
                    <a:pt x="306" y="1616"/>
                    <a:pt x="480" y="1347"/>
                  </a:cubicBezTo>
                  <a:cubicBezTo>
                    <a:pt x="707" y="996"/>
                    <a:pt x="605" y="166"/>
                    <a:pt x="605" y="166"/>
                  </a:cubicBezTo>
                  <a:cubicBezTo>
                    <a:pt x="505" y="43"/>
                    <a:pt x="426" y="0"/>
                    <a:pt x="364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5217005" y="2382962"/>
              <a:ext cx="69029" cy="170695"/>
            </a:xfrm>
            <a:custGeom>
              <a:avLst/>
              <a:gdLst/>
              <a:ahLst/>
              <a:cxnLst/>
              <a:rect l="l" t="t" r="r" b="b"/>
              <a:pathLst>
                <a:path w="804" h="1988" extrusionOk="0">
                  <a:moveTo>
                    <a:pt x="413" y="101"/>
                  </a:moveTo>
                  <a:cubicBezTo>
                    <a:pt x="465" y="101"/>
                    <a:pt x="531" y="150"/>
                    <a:pt x="606" y="238"/>
                  </a:cubicBezTo>
                  <a:cubicBezTo>
                    <a:pt x="618" y="348"/>
                    <a:pt x="684" y="1063"/>
                    <a:pt x="487" y="1370"/>
                  </a:cubicBezTo>
                  <a:lnTo>
                    <a:pt x="415" y="1485"/>
                  </a:lnTo>
                  <a:cubicBezTo>
                    <a:pt x="319" y="1635"/>
                    <a:pt x="192" y="1837"/>
                    <a:pt x="133" y="1878"/>
                  </a:cubicBezTo>
                  <a:cubicBezTo>
                    <a:pt x="132" y="1872"/>
                    <a:pt x="130" y="1861"/>
                    <a:pt x="127" y="1846"/>
                  </a:cubicBezTo>
                  <a:cubicBezTo>
                    <a:pt x="102" y="1603"/>
                    <a:pt x="275" y="288"/>
                    <a:pt x="278" y="278"/>
                  </a:cubicBezTo>
                  <a:cubicBezTo>
                    <a:pt x="287" y="238"/>
                    <a:pt x="326" y="120"/>
                    <a:pt x="397" y="102"/>
                  </a:cubicBezTo>
                  <a:cubicBezTo>
                    <a:pt x="401" y="101"/>
                    <a:pt x="407" y="101"/>
                    <a:pt x="413" y="101"/>
                  </a:cubicBezTo>
                  <a:close/>
                  <a:moveTo>
                    <a:pt x="412" y="1"/>
                  </a:moveTo>
                  <a:cubicBezTo>
                    <a:pt x="399" y="1"/>
                    <a:pt x="386" y="2"/>
                    <a:pt x="373" y="5"/>
                  </a:cubicBezTo>
                  <a:cubicBezTo>
                    <a:pt x="230" y="39"/>
                    <a:pt x="183" y="236"/>
                    <a:pt x="177" y="262"/>
                  </a:cubicBezTo>
                  <a:cubicBezTo>
                    <a:pt x="170" y="318"/>
                    <a:pt x="1" y="1603"/>
                    <a:pt x="27" y="1858"/>
                  </a:cubicBezTo>
                  <a:cubicBezTo>
                    <a:pt x="30" y="1887"/>
                    <a:pt x="37" y="1971"/>
                    <a:pt x="104" y="1986"/>
                  </a:cubicBezTo>
                  <a:cubicBezTo>
                    <a:pt x="110" y="1987"/>
                    <a:pt x="117" y="1987"/>
                    <a:pt x="121" y="1987"/>
                  </a:cubicBezTo>
                  <a:cubicBezTo>
                    <a:pt x="211" y="1987"/>
                    <a:pt x="306" y="1843"/>
                    <a:pt x="500" y="1538"/>
                  </a:cubicBezTo>
                  <a:lnTo>
                    <a:pt x="572" y="1426"/>
                  </a:lnTo>
                  <a:cubicBezTo>
                    <a:pt x="804" y="1063"/>
                    <a:pt x="708" y="247"/>
                    <a:pt x="705" y="211"/>
                  </a:cubicBezTo>
                  <a:cubicBezTo>
                    <a:pt x="702" y="203"/>
                    <a:pt x="699" y="194"/>
                    <a:pt x="693" y="186"/>
                  </a:cubicBezTo>
                  <a:cubicBezTo>
                    <a:pt x="592" y="64"/>
                    <a:pt x="499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4740154" y="2222402"/>
              <a:ext cx="520382" cy="546343"/>
            </a:xfrm>
            <a:custGeom>
              <a:avLst/>
              <a:gdLst/>
              <a:ahLst/>
              <a:cxnLst/>
              <a:rect l="l" t="t" r="r" b="b"/>
              <a:pathLst>
                <a:path w="6061" h="6363" extrusionOk="0">
                  <a:moveTo>
                    <a:pt x="4740" y="1"/>
                  </a:moveTo>
                  <a:cubicBezTo>
                    <a:pt x="3891" y="1"/>
                    <a:pt x="1673" y="881"/>
                    <a:pt x="1209" y="1234"/>
                  </a:cubicBezTo>
                  <a:cubicBezTo>
                    <a:pt x="681" y="1636"/>
                    <a:pt x="628" y="2064"/>
                    <a:pt x="628" y="2064"/>
                  </a:cubicBezTo>
                  <a:cubicBezTo>
                    <a:pt x="628" y="2064"/>
                    <a:pt x="556" y="2041"/>
                    <a:pt x="464" y="2041"/>
                  </a:cubicBezTo>
                  <a:cubicBezTo>
                    <a:pt x="318" y="2041"/>
                    <a:pt x="122" y="2098"/>
                    <a:pt x="75" y="2389"/>
                  </a:cubicBezTo>
                  <a:cubicBezTo>
                    <a:pt x="0" y="2867"/>
                    <a:pt x="377" y="3647"/>
                    <a:pt x="604" y="3872"/>
                  </a:cubicBezTo>
                  <a:cubicBezTo>
                    <a:pt x="675" y="3942"/>
                    <a:pt x="750" y="3967"/>
                    <a:pt x="820" y="3967"/>
                  </a:cubicBezTo>
                  <a:cubicBezTo>
                    <a:pt x="976" y="3967"/>
                    <a:pt x="1107" y="3847"/>
                    <a:pt x="1107" y="3847"/>
                  </a:cubicBezTo>
                  <a:cubicBezTo>
                    <a:pt x="1107" y="3847"/>
                    <a:pt x="1334" y="4877"/>
                    <a:pt x="1761" y="5431"/>
                  </a:cubicBezTo>
                  <a:cubicBezTo>
                    <a:pt x="2121" y="5898"/>
                    <a:pt x="2785" y="6363"/>
                    <a:pt x="3406" y="6363"/>
                  </a:cubicBezTo>
                  <a:cubicBezTo>
                    <a:pt x="3522" y="6363"/>
                    <a:pt x="3637" y="6347"/>
                    <a:pt x="3748" y="6311"/>
                  </a:cubicBezTo>
                  <a:cubicBezTo>
                    <a:pt x="4451" y="6087"/>
                    <a:pt x="5306" y="4727"/>
                    <a:pt x="5633" y="3974"/>
                  </a:cubicBezTo>
                  <a:cubicBezTo>
                    <a:pt x="5958" y="3221"/>
                    <a:pt x="5810" y="2540"/>
                    <a:pt x="5933" y="2164"/>
                  </a:cubicBezTo>
                  <a:cubicBezTo>
                    <a:pt x="6060" y="1787"/>
                    <a:pt x="5481" y="356"/>
                    <a:pt x="5003" y="54"/>
                  </a:cubicBezTo>
                  <a:cubicBezTo>
                    <a:pt x="4946" y="17"/>
                    <a:pt x="4856" y="1"/>
                    <a:pt x="4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740755" y="2327067"/>
              <a:ext cx="365667" cy="441591"/>
            </a:xfrm>
            <a:custGeom>
              <a:avLst/>
              <a:gdLst/>
              <a:ahLst/>
              <a:cxnLst/>
              <a:rect l="l" t="t" r="r" b="b"/>
              <a:pathLst>
                <a:path w="4259" h="5143" extrusionOk="0">
                  <a:moveTo>
                    <a:pt x="1224" y="0"/>
                  </a:moveTo>
                  <a:lnTo>
                    <a:pt x="1207" y="14"/>
                  </a:lnTo>
                  <a:cubicBezTo>
                    <a:pt x="678" y="416"/>
                    <a:pt x="630" y="843"/>
                    <a:pt x="630" y="843"/>
                  </a:cubicBezTo>
                  <a:cubicBezTo>
                    <a:pt x="630" y="843"/>
                    <a:pt x="558" y="820"/>
                    <a:pt x="465" y="820"/>
                  </a:cubicBezTo>
                  <a:cubicBezTo>
                    <a:pt x="319" y="820"/>
                    <a:pt x="123" y="877"/>
                    <a:pt x="77" y="1169"/>
                  </a:cubicBezTo>
                  <a:cubicBezTo>
                    <a:pt x="0" y="1646"/>
                    <a:pt x="379" y="2425"/>
                    <a:pt x="605" y="2652"/>
                  </a:cubicBezTo>
                  <a:cubicBezTo>
                    <a:pt x="675" y="2722"/>
                    <a:pt x="750" y="2746"/>
                    <a:pt x="821" y="2746"/>
                  </a:cubicBezTo>
                  <a:cubicBezTo>
                    <a:pt x="977" y="2746"/>
                    <a:pt x="1109" y="2626"/>
                    <a:pt x="1109" y="2626"/>
                  </a:cubicBezTo>
                  <a:cubicBezTo>
                    <a:pt x="1109" y="2626"/>
                    <a:pt x="1334" y="3655"/>
                    <a:pt x="1762" y="4211"/>
                  </a:cubicBezTo>
                  <a:cubicBezTo>
                    <a:pt x="2122" y="4676"/>
                    <a:pt x="2785" y="5142"/>
                    <a:pt x="3407" y="5142"/>
                  </a:cubicBezTo>
                  <a:cubicBezTo>
                    <a:pt x="3523" y="5142"/>
                    <a:pt x="3637" y="5126"/>
                    <a:pt x="3748" y="5091"/>
                  </a:cubicBezTo>
                  <a:cubicBezTo>
                    <a:pt x="3935" y="5017"/>
                    <a:pt x="4111" y="4905"/>
                    <a:pt x="4258" y="4759"/>
                  </a:cubicBezTo>
                  <a:lnTo>
                    <a:pt x="4258" y="4759"/>
                  </a:lnTo>
                  <a:cubicBezTo>
                    <a:pt x="3979" y="4889"/>
                    <a:pt x="3733" y="4955"/>
                    <a:pt x="3509" y="4955"/>
                  </a:cubicBezTo>
                  <a:cubicBezTo>
                    <a:pt x="3021" y="4955"/>
                    <a:pt x="2637" y="4641"/>
                    <a:pt x="2248" y="3999"/>
                  </a:cubicBezTo>
                  <a:cubicBezTo>
                    <a:pt x="1679" y="3063"/>
                    <a:pt x="1518" y="1422"/>
                    <a:pt x="1518" y="1422"/>
                  </a:cubicBezTo>
                  <a:cubicBezTo>
                    <a:pt x="1518" y="1422"/>
                    <a:pt x="1538" y="546"/>
                    <a:pt x="1224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4735690" y="2218452"/>
              <a:ext cx="529483" cy="554586"/>
            </a:xfrm>
            <a:custGeom>
              <a:avLst/>
              <a:gdLst/>
              <a:ahLst/>
              <a:cxnLst/>
              <a:rect l="l" t="t" r="r" b="b"/>
              <a:pathLst>
                <a:path w="6167" h="6459" extrusionOk="0">
                  <a:moveTo>
                    <a:pt x="4794" y="94"/>
                  </a:moveTo>
                  <a:cubicBezTo>
                    <a:pt x="4901" y="94"/>
                    <a:pt x="4981" y="109"/>
                    <a:pt x="5029" y="139"/>
                  </a:cubicBezTo>
                  <a:cubicBezTo>
                    <a:pt x="5480" y="425"/>
                    <a:pt x="6055" y="1837"/>
                    <a:pt x="5937" y="2192"/>
                  </a:cubicBezTo>
                  <a:cubicBezTo>
                    <a:pt x="5885" y="2341"/>
                    <a:pt x="5878" y="2533"/>
                    <a:pt x="5869" y="2752"/>
                  </a:cubicBezTo>
                  <a:cubicBezTo>
                    <a:pt x="5854" y="3103"/>
                    <a:pt x="5835" y="3538"/>
                    <a:pt x="5636" y="3998"/>
                  </a:cubicBezTo>
                  <a:cubicBezTo>
                    <a:pt x="5334" y="4692"/>
                    <a:pt x="4481" y="6083"/>
                    <a:pt x="3781" y="6308"/>
                  </a:cubicBezTo>
                  <a:cubicBezTo>
                    <a:pt x="3675" y="6342"/>
                    <a:pt x="3565" y="6358"/>
                    <a:pt x="3454" y="6358"/>
                  </a:cubicBezTo>
                  <a:cubicBezTo>
                    <a:pt x="2868" y="6358"/>
                    <a:pt x="2225" y="5930"/>
                    <a:pt x="1850" y="5446"/>
                  </a:cubicBezTo>
                  <a:cubicBezTo>
                    <a:pt x="1434" y="4908"/>
                    <a:pt x="1207" y="3893"/>
                    <a:pt x="1206" y="3881"/>
                  </a:cubicBezTo>
                  <a:cubicBezTo>
                    <a:pt x="1202" y="3865"/>
                    <a:pt x="1190" y="3850"/>
                    <a:pt x="1172" y="3844"/>
                  </a:cubicBezTo>
                  <a:cubicBezTo>
                    <a:pt x="1169" y="3843"/>
                    <a:pt x="1163" y="3843"/>
                    <a:pt x="1157" y="3843"/>
                  </a:cubicBezTo>
                  <a:cubicBezTo>
                    <a:pt x="1147" y="3843"/>
                    <a:pt x="1134" y="3849"/>
                    <a:pt x="1126" y="3853"/>
                  </a:cubicBezTo>
                  <a:cubicBezTo>
                    <a:pt x="1120" y="3860"/>
                    <a:pt x="1007" y="3961"/>
                    <a:pt x="875" y="3961"/>
                  </a:cubicBezTo>
                  <a:cubicBezTo>
                    <a:pt x="816" y="3961"/>
                    <a:pt x="752" y="3940"/>
                    <a:pt x="693" y="3881"/>
                  </a:cubicBezTo>
                  <a:cubicBezTo>
                    <a:pt x="475" y="3663"/>
                    <a:pt x="107" y="2906"/>
                    <a:pt x="180" y="2443"/>
                  </a:cubicBezTo>
                  <a:cubicBezTo>
                    <a:pt x="198" y="2322"/>
                    <a:pt x="248" y="2232"/>
                    <a:pt x="328" y="2185"/>
                  </a:cubicBezTo>
                  <a:cubicBezTo>
                    <a:pt x="387" y="2148"/>
                    <a:pt x="457" y="2137"/>
                    <a:pt x="518" y="2137"/>
                  </a:cubicBezTo>
                  <a:cubicBezTo>
                    <a:pt x="600" y="2137"/>
                    <a:pt x="666" y="2157"/>
                    <a:pt x="668" y="2157"/>
                  </a:cubicBezTo>
                  <a:cubicBezTo>
                    <a:pt x="673" y="2159"/>
                    <a:pt x="679" y="2160"/>
                    <a:pt x="684" y="2160"/>
                  </a:cubicBezTo>
                  <a:cubicBezTo>
                    <a:pt x="693" y="2160"/>
                    <a:pt x="702" y="2157"/>
                    <a:pt x="711" y="2151"/>
                  </a:cubicBezTo>
                  <a:cubicBezTo>
                    <a:pt x="721" y="2142"/>
                    <a:pt x="730" y="2129"/>
                    <a:pt x="733" y="2114"/>
                  </a:cubicBezTo>
                  <a:cubicBezTo>
                    <a:pt x="733" y="2111"/>
                    <a:pt x="787" y="1701"/>
                    <a:pt x="1290" y="1318"/>
                  </a:cubicBezTo>
                  <a:cubicBezTo>
                    <a:pt x="1551" y="1122"/>
                    <a:pt x="2386" y="749"/>
                    <a:pt x="3194" y="471"/>
                  </a:cubicBezTo>
                  <a:cubicBezTo>
                    <a:pt x="3909" y="226"/>
                    <a:pt x="4475" y="94"/>
                    <a:pt x="4794" y="94"/>
                  </a:cubicBezTo>
                  <a:close/>
                  <a:moveTo>
                    <a:pt x="4800" y="0"/>
                  </a:moveTo>
                  <a:cubicBezTo>
                    <a:pt x="3917" y="0"/>
                    <a:pt x="1682" y="898"/>
                    <a:pt x="1230" y="1242"/>
                  </a:cubicBezTo>
                  <a:cubicBezTo>
                    <a:pt x="795" y="1572"/>
                    <a:pt x="674" y="1918"/>
                    <a:pt x="642" y="2051"/>
                  </a:cubicBezTo>
                  <a:cubicBezTo>
                    <a:pt x="610" y="2045"/>
                    <a:pt x="566" y="2039"/>
                    <a:pt x="518" y="2039"/>
                  </a:cubicBezTo>
                  <a:cubicBezTo>
                    <a:pt x="442" y="2039"/>
                    <a:pt x="353" y="2053"/>
                    <a:pt x="273" y="2102"/>
                  </a:cubicBezTo>
                  <a:cubicBezTo>
                    <a:pt x="170" y="2167"/>
                    <a:pt x="104" y="2278"/>
                    <a:pt x="80" y="2430"/>
                  </a:cubicBezTo>
                  <a:cubicBezTo>
                    <a:pt x="0" y="2929"/>
                    <a:pt x="384" y="3718"/>
                    <a:pt x="622" y="3955"/>
                  </a:cubicBezTo>
                  <a:cubicBezTo>
                    <a:pt x="702" y="4035"/>
                    <a:pt x="789" y="4064"/>
                    <a:pt x="873" y="4064"/>
                  </a:cubicBezTo>
                  <a:cubicBezTo>
                    <a:pt x="969" y="4064"/>
                    <a:pt x="1060" y="4026"/>
                    <a:pt x="1128" y="3981"/>
                  </a:cubicBezTo>
                  <a:cubicBezTo>
                    <a:pt x="1190" y="4232"/>
                    <a:pt x="1406" y="5035"/>
                    <a:pt x="1773" y="5508"/>
                  </a:cubicBezTo>
                  <a:cubicBezTo>
                    <a:pt x="2162" y="6014"/>
                    <a:pt x="2837" y="6459"/>
                    <a:pt x="3459" y="6459"/>
                  </a:cubicBezTo>
                  <a:cubicBezTo>
                    <a:pt x="3580" y="6459"/>
                    <a:pt x="3698" y="6441"/>
                    <a:pt x="3813" y="6407"/>
                  </a:cubicBezTo>
                  <a:cubicBezTo>
                    <a:pt x="4517" y="6180"/>
                    <a:pt x="5372" y="4861"/>
                    <a:pt x="5729" y="4042"/>
                  </a:cubicBezTo>
                  <a:cubicBezTo>
                    <a:pt x="5935" y="3564"/>
                    <a:pt x="5954" y="3119"/>
                    <a:pt x="5969" y="2760"/>
                  </a:cubicBezTo>
                  <a:cubicBezTo>
                    <a:pt x="5979" y="2547"/>
                    <a:pt x="5987" y="2363"/>
                    <a:pt x="6033" y="2228"/>
                  </a:cubicBezTo>
                  <a:cubicBezTo>
                    <a:pt x="6167" y="1825"/>
                    <a:pt x="5583" y="374"/>
                    <a:pt x="5082" y="57"/>
                  </a:cubicBezTo>
                  <a:cubicBezTo>
                    <a:pt x="5020" y="18"/>
                    <a:pt x="4923" y="0"/>
                    <a:pt x="4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4908434" y="2426752"/>
              <a:ext cx="145013" cy="21981"/>
            </a:xfrm>
            <a:custGeom>
              <a:avLst/>
              <a:gdLst/>
              <a:ahLst/>
              <a:cxnLst/>
              <a:rect l="l" t="t" r="r" b="b"/>
              <a:pathLst>
                <a:path w="1689" h="256" extrusionOk="0">
                  <a:moveTo>
                    <a:pt x="1068" y="1"/>
                  </a:moveTo>
                  <a:cubicBezTo>
                    <a:pt x="975" y="1"/>
                    <a:pt x="877" y="4"/>
                    <a:pt x="780" y="9"/>
                  </a:cubicBezTo>
                  <a:cubicBezTo>
                    <a:pt x="329" y="36"/>
                    <a:pt x="0" y="111"/>
                    <a:pt x="302" y="236"/>
                  </a:cubicBezTo>
                  <a:cubicBezTo>
                    <a:pt x="302" y="236"/>
                    <a:pt x="604" y="255"/>
                    <a:pt x="918" y="255"/>
                  </a:cubicBezTo>
                  <a:cubicBezTo>
                    <a:pt x="1233" y="255"/>
                    <a:pt x="1559" y="236"/>
                    <a:pt x="1609" y="161"/>
                  </a:cubicBezTo>
                  <a:cubicBezTo>
                    <a:pt x="1688" y="42"/>
                    <a:pt x="1410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4918995" y="2422287"/>
              <a:ext cx="134109" cy="30739"/>
            </a:xfrm>
            <a:custGeom>
              <a:avLst/>
              <a:gdLst/>
              <a:ahLst/>
              <a:cxnLst/>
              <a:rect l="l" t="t" r="r" b="b"/>
              <a:pathLst>
                <a:path w="1562" h="358" extrusionOk="0">
                  <a:moveTo>
                    <a:pt x="946" y="103"/>
                  </a:moveTo>
                  <a:cubicBezTo>
                    <a:pt x="1294" y="103"/>
                    <a:pt x="1435" y="147"/>
                    <a:pt x="1450" y="173"/>
                  </a:cubicBezTo>
                  <a:cubicBezTo>
                    <a:pt x="1450" y="173"/>
                    <a:pt x="1450" y="178"/>
                    <a:pt x="1444" y="185"/>
                  </a:cubicBezTo>
                  <a:cubicBezTo>
                    <a:pt x="1407" y="235"/>
                    <a:pt x="1127" y="257"/>
                    <a:pt x="782" y="257"/>
                  </a:cubicBezTo>
                  <a:cubicBezTo>
                    <a:pt x="595" y="257"/>
                    <a:pt x="388" y="251"/>
                    <a:pt x="191" y="238"/>
                  </a:cubicBezTo>
                  <a:cubicBezTo>
                    <a:pt x="150" y="221"/>
                    <a:pt x="129" y="207"/>
                    <a:pt x="119" y="198"/>
                  </a:cubicBezTo>
                  <a:cubicBezTo>
                    <a:pt x="157" y="173"/>
                    <a:pt x="305" y="131"/>
                    <a:pt x="658" y="112"/>
                  </a:cubicBezTo>
                  <a:cubicBezTo>
                    <a:pt x="767" y="106"/>
                    <a:pt x="862" y="103"/>
                    <a:pt x="946" y="103"/>
                  </a:cubicBezTo>
                  <a:close/>
                  <a:moveTo>
                    <a:pt x="953" y="1"/>
                  </a:moveTo>
                  <a:cubicBezTo>
                    <a:pt x="853" y="1"/>
                    <a:pt x="750" y="4"/>
                    <a:pt x="654" y="10"/>
                  </a:cubicBezTo>
                  <a:cubicBezTo>
                    <a:pt x="36" y="45"/>
                    <a:pt x="20" y="142"/>
                    <a:pt x="13" y="184"/>
                  </a:cubicBezTo>
                  <a:cubicBezTo>
                    <a:pt x="1" y="257"/>
                    <a:pt x="83" y="303"/>
                    <a:pt x="160" y="334"/>
                  </a:cubicBezTo>
                  <a:cubicBezTo>
                    <a:pt x="165" y="336"/>
                    <a:pt x="170" y="338"/>
                    <a:pt x="176" y="338"/>
                  </a:cubicBezTo>
                  <a:cubicBezTo>
                    <a:pt x="297" y="346"/>
                    <a:pt x="537" y="358"/>
                    <a:pt x="782" y="358"/>
                  </a:cubicBezTo>
                  <a:cubicBezTo>
                    <a:pt x="1119" y="358"/>
                    <a:pt x="1466" y="334"/>
                    <a:pt x="1526" y="238"/>
                  </a:cubicBezTo>
                  <a:cubicBezTo>
                    <a:pt x="1562" y="187"/>
                    <a:pt x="1547" y="144"/>
                    <a:pt x="1535" y="125"/>
                  </a:cubicBezTo>
                  <a:cubicBezTo>
                    <a:pt x="1481" y="29"/>
                    <a:pt x="122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5121789" y="2418337"/>
              <a:ext cx="110842" cy="23612"/>
            </a:xfrm>
            <a:custGeom>
              <a:avLst/>
              <a:gdLst/>
              <a:ahLst/>
              <a:cxnLst/>
              <a:rect l="l" t="t" r="r" b="b"/>
              <a:pathLst>
                <a:path w="1291" h="275" extrusionOk="0">
                  <a:moveTo>
                    <a:pt x="1147" y="0"/>
                  </a:moveTo>
                  <a:cubicBezTo>
                    <a:pt x="1129" y="0"/>
                    <a:pt x="1109" y="3"/>
                    <a:pt x="1086" y="9"/>
                  </a:cubicBezTo>
                  <a:cubicBezTo>
                    <a:pt x="1086" y="9"/>
                    <a:pt x="181" y="34"/>
                    <a:pt x="56" y="184"/>
                  </a:cubicBezTo>
                  <a:cubicBezTo>
                    <a:pt x="0" y="251"/>
                    <a:pt x="172" y="274"/>
                    <a:pt x="396" y="274"/>
                  </a:cubicBezTo>
                  <a:cubicBezTo>
                    <a:pt x="677" y="274"/>
                    <a:pt x="1039" y="238"/>
                    <a:pt x="1138" y="211"/>
                  </a:cubicBezTo>
                  <a:cubicBezTo>
                    <a:pt x="1291" y="163"/>
                    <a:pt x="1289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5120759" y="2414044"/>
              <a:ext cx="114534" cy="32027"/>
            </a:xfrm>
            <a:custGeom>
              <a:avLst/>
              <a:gdLst/>
              <a:ahLst/>
              <a:cxnLst/>
              <a:rect l="l" t="t" r="r" b="b"/>
              <a:pathLst>
                <a:path w="1334" h="373" extrusionOk="0">
                  <a:moveTo>
                    <a:pt x="1158" y="99"/>
                  </a:moveTo>
                  <a:cubicBezTo>
                    <a:pt x="1188" y="99"/>
                    <a:pt x="1209" y="109"/>
                    <a:pt x="1214" y="126"/>
                  </a:cubicBezTo>
                  <a:cubicBezTo>
                    <a:pt x="1222" y="150"/>
                    <a:pt x="1201" y="191"/>
                    <a:pt x="1135" y="209"/>
                  </a:cubicBezTo>
                  <a:cubicBezTo>
                    <a:pt x="1019" y="243"/>
                    <a:pt x="662" y="272"/>
                    <a:pt x="399" y="272"/>
                  </a:cubicBezTo>
                  <a:cubicBezTo>
                    <a:pt x="275" y="272"/>
                    <a:pt x="172" y="265"/>
                    <a:pt x="124" y="250"/>
                  </a:cubicBezTo>
                  <a:cubicBezTo>
                    <a:pt x="243" y="166"/>
                    <a:pt x="753" y="118"/>
                    <a:pt x="1098" y="107"/>
                  </a:cubicBezTo>
                  <a:cubicBezTo>
                    <a:pt x="1101" y="107"/>
                    <a:pt x="1105" y="106"/>
                    <a:pt x="1108" y="106"/>
                  </a:cubicBezTo>
                  <a:cubicBezTo>
                    <a:pt x="1127" y="101"/>
                    <a:pt x="1143" y="99"/>
                    <a:pt x="1158" y="99"/>
                  </a:cubicBezTo>
                  <a:close/>
                  <a:moveTo>
                    <a:pt x="1159" y="0"/>
                  </a:moveTo>
                  <a:cubicBezTo>
                    <a:pt x="1139" y="0"/>
                    <a:pt x="1116" y="3"/>
                    <a:pt x="1092" y="9"/>
                  </a:cubicBezTo>
                  <a:cubicBezTo>
                    <a:pt x="924" y="12"/>
                    <a:pt x="162" y="44"/>
                    <a:pt x="30" y="202"/>
                  </a:cubicBezTo>
                  <a:cubicBezTo>
                    <a:pt x="3" y="233"/>
                    <a:pt x="0" y="268"/>
                    <a:pt x="18" y="297"/>
                  </a:cubicBezTo>
                  <a:cubicBezTo>
                    <a:pt x="55" y="355"/>
                    <a:pt x="217" y="373"/>
                    <a:pt x="408" y="373"/>
                  </a:cubicBezTo>
                  <a:cubicBezTo>
                    <a:pt x="716" y="373"/>
                    <a:pt x="1098" y="325"/>
                    <a:pt x="1164" y="309"/>
                  </a:cubicBezTo>
                  <a:cubicBezTo>
                    <a:pt x="1288" y="272"/>
                    <a:pt x="1334" y="177"/>
                    <a:pt x="1313" y="103"/>
                  </a:cubicBezTo>
                  <a:cubicBezTo>
                    <a:pt x="1299" y="47"/>
                    <a:pt x="1246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929641" y="2481703"/>
              <a:ext cx="119685" cy="30224"/>
            </a:xfrm>
            <a:custGeom>
              <a:avLst/>
              <a:gdLst/>
              <a:ahLst/>
              <a:cxnLst/>
              <a:rect l="l" t="t" r="r" b="b"/>
              <a:pathLst>
                <a:path w="1394" h="352" extrusionOk="0">
                  <a:moveTo>
                    <a:pt x="1337" y="1"/>
                  </a:moveTo>
                  <a:cubicBezTo>
                    <a:pt x="1324" y="1"/>
                    <a:pt x="1310" y="6"/>
                    <a:pt x="1301" y="16"/>
                  </a:cubicBezTo>
                  <a:cubicBezTo>
                    <a:pt x="1155" y="169"/>
                    <a:pt x="953" y="253"/>
                    <a:pt x="740" y="253"/>
                  </a:cubicBezTo>
                  <a:cubicBezTo>
                    <a:pt x="730" y="253"/>
                    <a:pt x="719" y="253"/>
                    <a:pt x="708" y="252"/>
                  </a:cubicBezTo>
                  <a:cubicBezTo>
                    <a:pt x="698" y="253"/>
                    <a:pt x="688" y="253"/>
                    <a:pt x="678" y="253"/>
                  </a:cubicBezTo>
                  <a:cubicBezTo>
                    <a:pt x="463" y="253"/>
                    <a:pt x="254" y="178"/>
                    <a:pt x="89" y="38"/>
                  </a:cubicBezTo>
                  <a:cubicBezTo>
                    <a:pt x="80" y="30"/>
                    <a:pt x="69" y="26"/>
                    <a:pt x="57" y="26"/>
                  </a:cubicBezTo>
                  <a:cubicBezTo>
                    <a:pt x="43" y="26"/>
                    <a:pt x="29" y="32"/>
                    <a:pt x="18" y="44"/>
                  </a:cubicBezTo>
                  <a:cubicBezTo>
                    <a:pt x="1" y="64"/>
                    <a:pt x="2" y="96"/>
                    <a:pt x="24" y="114"/>
                  </a:cubicBezTo>
                  <a:cubicBezTo>
                    <a:pt x="208" y="269"/>
                    <a:pt x="441" y="351"/>
                    <a:pt x="678" y="351"/>
                  </a:cubicBezTo>
                  <a:cubicBezTo>
                    <a:pt x="688" y="351"/>
                    <a:pt x="698" y="351"/>
                    <a:pt x="708" y="351"/>
                  </a:cubicBezTo>
                  <a:lnTo>
                    <a:pt x="746" y="351"/>
                  </a:lnTo>
                  <a:cubicBezTo>
                    <a:pt x="982" y="351"/>
                    <a:pt x="1209" y="254"/>
                    <a:pt x="1374" y="86"/>
                  </a:cubicBezTo>
                  <a:cubicBezTo>
                    <a:pt x="1393" y="66"/>
                    <a:pt x="1393" y="33"/>
                    <a:pt x="1373" y="15"/>
                  </a:cubicBezTo>
                  <a:cubicBezTo>
                    <a:pt x="1363" y="6"/>
                    <a:pt x="1350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5121446" y="2483678"/>
              <a:ext cx="96246" cy="30309"/>
            </a:xfrm>
            <a:custGeom>
              <a:avLst/>
              <a:gdLst/>
              <a:ahLst/>
              <a:cxnLst/>
              <a:rect l="l" t="t" r="r" b="b"/>
              <a:pathLst>
                <a:path w="1121" h="353" extrusionOk="0">
                  <a:moveTo>
                    <a:pt x="1064" y="1"/>
                  </a:moveTo>
                  <a:cubicBezTo>
                    <a:pt x="1047" y="1"/>
                    <a:pt x="1032" y="9"/>
                    <a:pt x="1022" y="23"/>
                  </a:cubicBezTo>
                  <a:cubicBezTo>
                    <a:pt x="923" y="165"/>
                    <a:pt x="757" y="251"/>
                    <a:pt x="589" y="251"/>
                  </a:cubicBezTo>
                  <a:cubicBezTo>
                    <a:pt x="587" y="251"/>
                    <a:pt x="586" y="251"/>
                    <a:pt x="585" y="251"/>
                  </a:cubicBezTo>
                  <a:cubicBezTo>
                    <a:pt x="403" y="251"/>
                    <a:pt x="228" y="185"/>
                    <a:pt x="91" y="63"/>
                  </a:cubicBezTo>
                  <a:cubicBezTo>
                    <a:pt x="81" y="54"/>
                    <a:pt x="69" y="50"/>
                    <a:pt x="57" y="50"/>
                  </a:cubicBezTo>
                  <a:cubicBezTo>
                    <a:pt x="43" y="50"/>
                    <a:pt x="30" y="56"/>
                    <a:pt x="20" y="67"/>
                  </a:cubicBezTo>
                  <a:cubicBezTo>
                    <a:pt x="1" y="89"/>
                    <a:pt x="2" y="120"/>
                    <a:pt x="23" y="139"/>
                  </a:cubicBezTo>
                  <a:cubicBezTo>
                    <a:pt x="178" y="276"/>
                    <a:pt x="378" y="353"/>
                    <a:pt x="585" y="353"/>
                  </a:cubicBezTo>
                  <a:lnTo>
                    <a:pt x="589" y="353"/>
                  </a:lnTo>
                  <a:cubicBezTo>
                    <a:pt x="797" y="353"/>
                    <a:pt x="988" y="251"/>
                    <a:pt x="1105" y="79"/>
                  </a:cubicBezTo>
                  <a:cubicBezTo>
                    <a:pt x="1121" y="55"/>
                    <a:pt x="1114" y="24"/>
                    <a:pt x="1091" y="10"/>
                  </a:cubicBezTo>
                  <a:cubicBezTo>
                    <a:pt x="1083" y="4"/>
                    <a:pt x="1073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5041599" y="2442636"/>
              <a:ext cx="81135" cy="161336"/>
            </a:xfrm>
            <a:custGeom>
              <a:avLst/>
              <a:gdLst/>
              <a:ahLst/>
              <a:cxnLst/>
              <a:rect l="l" t="t" r="r" b="b"/>
              <a:pathLst>
                <a:path w="945" h="1879" extrusionOk="0">
                  <a:moveTo>
                    <a:pt x="886" y="1"/>
                  </a:moveTo>
                  <a:cubicBezTo>
                    <a:pt x="876" y="1"/>
                    <a:pt x="866" y="4"/>
                    <a:pt x="857" y="10"/>
                  </a:cubicBezTo>
                  <a:cubicBezTo>
                    <a:pt x="685" y="135"/>
                    <a:pt x="596" y="353"/>
                    <a:pt x="636" y="561"/>
                  </a:cubicBezTo>
                  <a:cubicBezTo>
                    <a:pt x="708" y="1062"/>
                    <a:pt x="707" y="1644"/>
                    <a:pt x="635" y="1693"/>
                  </a:cubicBezTo>
                  <a:cubicBezTo>
                    <a:pt x="555" y="1741"/>
                    <a:pt x="482" y="1779"/>
                    <a:pt x="414" y="1779"/>
                  </a:cubicBezTo>
                  <a:cubicBezTo>
                    <a:pt x="356" y="1779"/>
                    <a:pt x="301" y="1752"/>
                    <a:pt x="247" y="1680"/>
                  </a:cubicBezTo>
                  <a:lnTo>
                    <a:pt x="97" y="1479"/>
                  </a:lnTo>
                  <a:cubicBezTo>
                    <a:pt x="87" y="1466"/>
                    <a:pt x="72" y="1459"/>
                    <a:pt x="56" y="1459"/>
                  </a:cubicBezTo>
                  <a:cubicBezTo>
                    <a:pt x="46" y="1459"/>
                    <a:pt x="35" y="1463"/>
                    <a:pt x="26" y="1469"/>
                  </a:cubicBezTo>
                  <a:cubicBezTo>
                    <a:pt x="4" y="1485"/>
                    <a:pt x="1" y="1518"/>
                    <a:pt x="17" y="1540"/>
                  </a:cubicBezTo>
                  <a:lnTo>
                    <a:pt x="169" y="1740"/>
                  </a:lnTo>
                  <a:cubicBezTo>
                    <a:pt x="247" y="1843"/>
                    <a:pt x="333" y="1879"/>
                    <a:pt x="414" y="1879"/>
                  </a:cubicBezTo>
                  <a:cubicBezTo>
                    <a:pt x="520" y="1879"/>
                    <a:pt x="620" y="1818"/>
                    <a:pt x="688" y="1779"/>
                  </a:cubicBezTo>
                  <a:cubicBezTo>
                    <a:pt x="885" y="1659"/>
                    <a:pt x="738" y="557"/>
                    <a:pt x="736" y="545"/>
                  </a:cubicBezTo>
                  <a:cubicBezTo>
                    <a:pt x="702" y="371"/>
                    <a:pt x="775" y="193"/>
                    <a:pt x="916" y="91"/>
                  </a:cubicBezTo>
                  <a:cubicBezTo>
                    <a:pt x="938" y="75"/>
                    <a:pt x="944" y="44"/>
                    <a:pt x="928" y="22"/>
                  </a:cubicBezTo>
                  <a:cubicBezTo>
                    <a:pt x="917" y="8"/>
                    <a:pt x="901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5031296" y="2647415"/>
              <a:ext cx="57009" cy="14425"/>
            </a:xfrm>
            <a:custGeom>
              <a:avLst/>
              <a:gdLst/>
              <a:ahLst/>
              <a:cxnLst/>
              <a:rect l="l" t="t" r="r" b="b"/>
              <a:pathLst>
                <a:path w="664" h="168" extrusionOk="0">
                  <a:moveTo>
                    <a:pt x="608" y="1"/>
                  </a:moveTo>
                  <a:cubicBezTo>
                    <a:pt x="588" y="1"/>
                    <a:pt x="572" y="12"/>
                    <a:pt x="563" y="27"/>
                  </a:cubicBezTo>
                  <a:cubicBezTo>
                    <a:pt x="553" y="35"/>
                    <a:pt x="503" y="66"/>
                    <a:pt x="313" y="66"/>
                  </a:cubicBezTo>
                  <a:cubicBezTo>
                    <a:pt x="246" y="66"/>
                    <a:pt x="163" y="62"/>
                    <a:pt x="58" y="52"/>
                  </a:cubicBezTo>
                  <a:cubicBezTo>
                    <a:pt x="55" y="52"/>
                    <a:pt x="53" y="52"/>
                    <a:pt x="51" y="52"/>
                  </a:cubicBezTo>
                  <a:cubicBezTo>
                    <a:pt x="27" y="52"/>
                    <a:pt x="4" y="72"/>
                    <a:pt x="3" y="98"/>
                  </a:cubicBezTo>
                  <a:cubicBezTo>
                    <a:pt x="0" y="126"/>
                    <a:pt x="21" y="151"/>
                    <a:pt x="49" y="153"/>
                  </a:cubicBezTo>
                  <a:cubicBezTo>
                    <a:pt x="152" y="164"/>
                    <a:pt x="239" y="167"/>
                    <a:pt x="311" y="167"/>
                  </a:cubicBezTo>
                  <a:cubicBezTo>
                    <a:pt x="581" y="167"/>
                    <a:pt x="644" y="108"/>
                    <a:pt x="657" y="63"/>
                  </a:cubicBezTo>
                  <a:cubicBezTo>
                    <a:pt x="663" y="35"/>
                    <a:pt x="647" y="10"/>
                    <a:pt x="621" y="2"/>
                  </a:cubicBezTo>
                  <a:cubicBezTo>
                    <a:pt x="616" y="1"/>
                    <a:pt x="612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664600" y="1983021"/>
              <a:ext cx="628133" cy="556990"/>
            </a:xfrm>
            <a:custGeom>
              <a:avLst/>
              <a:gdLst/>
              <a:ahLst/>
              <a:cxnLst/>
              <a:rect l="l" t="t" r="r" b="b"/>
              <a:pathLst>
                <a:path w="7316" h="6487" extrusionOk="0">
                  <a:moveTo>
                    <a:pt x="4089" y="0"/>
                  </a:moveTo>
                  <a:cubicBezTo>
                    <a:pt x="3823" y="0"/>
                    <a:pt x="3541" y="24"/>
                    <a:pt x="3244" y="77"/>
                  </a:cubicBezTo>
                  <a:cubicBezTo>
                    <a:pt x="3244" y="77"/>
                    <a:pt x="1511" y="202"/>
                    <a:pt x="755" y="1408"/>
                  </a:cubicBezTo>
                  <a:cubicBezTo>
                    <a:pt x="0" y="2615"/>
                    <a:pt x="907" y="4348"/>
                    <a:pt x="1107" y="4601"/>
                  </a:cubicBezTo>
                  <a:cubicBezTo>
                    <a:pt x="1321" y="4911"/>
                    <a:pt x="1467" y="5263"/>
                    <a:pt x="1534" y="5631"/>
                  </a:cubicBezTo>
                  <a:cubicBezTo>
                    <a:pt x="1585" y="5933"/>
                    <a:pt x="1860" y="6486"/>
                    <a:pt x="1962" y="6486"/>
                  </a:cubicBezTo>
                  <a:cubicBezTo>
                    <a:pt x="2063" y="6486"/>
                    <a:pt x="1860" y="6134"/>
                    <a:pt x="2012" y="5933"/>
                  </a:cubicBezTo>
                  <a:cubicBezTo>
                    <a:pt x="2180" y="5746"/>
                    <a:pt x="2364" y="5580"/>
                    <a:pt x="2565" y="5429"/>
                  </a:cubicBezTo>
                  <a:lnTo>
                    <a:pt x="2565" y="5429"/>
                  </a:lnTo>
                  <a:cubicBezTo>
                    <a:pt x="2565" y="5429"/>
                    <a:pt x="2341" y="5875"/>
                    <a:pt x="2477" y="5875"/>
                  </a:cubicBezTo>
                  <a:cubicBezTo>
                    <a:pt x="2492" y="5875"/>
                    <a:pt x="2513" y="5870"/>
                    <a:pt x="2538" y="5857"/>
                  </a:cubicBezTo>
                  <a:cubicBezTo>
                    <a:pt x="2789" y="5732"/>
                    <a:pt x="3795" y="4953"/>
                    <a:pt x="3870" y="4953"/>
                  </a:cubicBezTo>
                  <a:cubicBezTo>
                    <a:pt x="3921" y="4953"/>
                    <a:pt x="3880" y="5173"/>
                    <a:pt x="4006" y="5173"/>
                  </a:cubicBezTo>
                  <a:cubicBezTo>
                    <a:pt x="4065" y="5173"/>
                    <a:pt x="4162" y="5123"/>
                    <a:pt x="4324" y="4978"/>
                  </a:cubicBezTo>
                  <a:cubicBezTo>
                    <a:pt x="4827" y="4526"/>
                    <a:pt x="5882" y="3746"/>
                    <a:pt x="5882" y="3746"/>
                  </a:cubicBezTo>
                  <a:cubicBezTo>
                    <a:pt x="5882" y="3746"/>
                    <a:pt x="6336" y="4751"/>
                    <a:pt x="6510" y="4978"/>
                  </a:cubicBezTo>
                  <a:cubicBezTo>
                    <a:pt x="6628" y="5152"/>
                    <a:pt x="6704" y="5348"/>
                    <a:pt x="6737" y="5558"/>
                  </a:cubicBezTo>
                  <a:cubicBezTo>
                    <a:pt x="6737" y="5558"/>
                    <a:pt x="7062" y="5256"/>
                    <a:pt x="7191" y="4578"/>
                  </a:cubicBezTo>
                  <a:cubicBezTo>
                    <a:pt x="7316" y="3900"/>
                    <a:pt x="7014" y="2716"/>
                    <a:pt x="7014" y="2716"/>
                  </a:cubicBezTo>
                  <a:cubicBezTo>
                    <a:pt x="7014" y="2716"/>
                    <a:pt x="7239" y="2264"/>
                    <a:pt x="6889" y="1461"/>
                  </a:cubicBezTo>
                  <a:cubicBezTo>
                    <a:pt x="6589" y="774"/>
                    <a:pt x="5598" y="0"/>
                    <a:pt x="4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921656" y="1983278"/>
              <a:ext cx="371334" cy="476623"/>
            </a:xfrm>
            <a:custGeom>
              <a:avLst/>
              <a:gdLst/>
              <a:ahLst/>
              <a:cxnLst/>
              <a:rect l="l" t="t" r="r" b="b"/>
              <a:pathLst>
                <a:path w="4325" h="5551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619" y="111"/>
                    <a:pt x="2214" y="341"/>
                    <a:pt x="2105" y="556"/>
                  </a:cubicBezTo>
                  <a:cubicBezTo>
                    <a:pt x="1957" y="847"/>
                    <a:pt x="263" y="1741"/>
                    <a:pt x="606" y="1741"/>
                  </a:cubicBezTo>
                  <a:cubicBezTo>
                    <a:pt x="612" y="1741"/>
                    <a:pt x="618" y="1741"/>
                    <a:pt x="624" y="1741"/>
                  </a:cubicBezTo>
                  <a:cubicBezTo>
                    <a:pt x="939" y="1718"/>
                    <a:pt x="1834" y="1150"/>
                    <a:pt x="2286" y="1150"/>
                  </a:cubicBezTo>
                  <a:cubicBezTo>
                    <a:pt x="2429" y="1150"/>
                    <a:pt x="2527" y="1207"/>
                    <a:pt x="2549" y="1356"/>
                  </a:cubicBezTo>
                  <a:cubicBezTo>
                    <a:pt x="2639" y="1976"/>
                    <a:pt x="1" y="3399"/>
                    <a:pt x="539" y="3487"/>
                  </a:cubicBezTo>
                  <a:cubicBezTo>
                    <a:pt x="550" y="3489"/>
                    <a:pt x="561" y="3490"/>
                    <a:pt x="574" y="3490"/>
                  </a:cubicBezTo>
                  <a:cubicBezTo>
                    <a:pt x="1082" y="3490"/>
                    <a:pt x="2839" y="2016"/>
                    <a:pt x="3106" y="2016"/>
                  </a:cubicBezTo>
                  <a:cubicBezTo>
                    <a:pt x="3155" y="2016"/>
                    <a:pt x="3154" y="2065"/>
                    <a:pt x="3087" y="2181"/>
                  </a:cubicBezTo>
                  <a:cubicBezTo>
                    <a:pt x="2714" y="2825"/>
                    <a:pt x="1405" y="4555"/>
                    <a:pt x="1289" y="5008"/>
                  </a:cubicBezTo>
                  <a:cubicBezTo>
                    <a:pt x="1305" y="4996"/>
                    <a:pt x="1318" y="4984"/>
                    <a:pt x="1335" y="4970"/>
                  </a:cubicBezTo>
                  <a:cubicBezTo>
                    <a:pt x="1837" y="4517"/>
                    <a:pt x="2894" y="3738"/>
                    <a:pt x="2894" y="3738"/>
                  </a:cubicBezTo>
                  <a:cubicBezTo>
                    <a:pt x="2894" y="3738"/>
                    <a:pt x="2910" y="3774"/>
                    <a:pt x="2938" y="3839"/>
                  </a:cubicBezTo>
                  <a:cubicBezTo>
                    <a:pt x="3352" y="3437"/>
                    <a:pt x="3679" y="3102"/>
                    <a:pt x="3679" y="3102"/>
                  </a:cubicBezTo>
                  <a:cubicBezTo>
                    <a:pt x="3753" y="3434"/>
                    <a:pt x="3803" y="3768"/>
                    <a:pt x="3830" y="4107"/>
                  </a:cubicBezTo>
                  <a:cubicBezTo>
                    <a:pt x="3855" y="4392"/>
                    <a:pt x="3734" y="4794"/>
                    <a:pt x="3634" y="5161"/>
                  </a:cubicBezTo>
                  <a:cubicBezTo>
                    <a:pt x="3687" y="5285"/>
                    <a:pt x="3727" y="5416"/>
                    <a:pt x="3749" y="5550"/>
                  </a:cubicBezTo>
                  <a:cubicBezTo>
                    <a:pt x="3749" y="5550"/>
                    <a:pt x="4074" y="5248"/>
                    <a:pt x="4201" y="4570"/>
                  </a:cubicBezTo>
                  <a:cubicBezTo>
                    <a:pt x="4325" y="3891"/>
                    <a:pt x="4020" y="2712"/>
                    <a:pt x="4020" y="2712"/>
                  </a:cubicBezTo>
                  <a:cubicBezTo>
                    <a:pt x="4020" y="2712"/>
                    <a:pt x="4245" y="2258"/>
                    <a:pt x="3893" y="1455"/>
                  </a:cubicBezTo>
                  <a:cubicBezTo>
                    <a:pt x="3604" y="793"/>
                    <a:pt x="2673" y="47"/>
                    <a:pt x="1251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658161" y="1978556"/>
              <a:ext cx="638179" cy="565576"/>
            </a:xfrm>
            <a:custGeom>
              <a:avLst/>
              <a:gdLst/>
              <a:ahLst/>
              <a:cxnLst/>
              <a:rect l="l" t="t" r="r" b="b"/>
              <a:pathLst>
                <a:path w="7433" h="6587" extrusionOk="0">
                  <a:moveTo>
                    <a:pt x="4075" y="116"/>
                  </a:moveTo>
                  <a:cubicBezTo>
                    <a:pt x="5133" y="116"/>
                    <a:pt x="6449" y="460"/>
                    <a:pt x="6919" y="1532"/>
                  </a:cubicBezTo>
                  <a:cubicBezTo>
                    <a:pt x="7255" y="2303"/>
                    <a:pt x="7048" y="2742"/>
                    <a:pt x="7046" y="2746"/>
                  </a:cubicBezTo>
                  <a:cubicBezTo>
                    <a:pt x="7040" y="2756"/>
                    <a:pt x="7039" y="2770"/>
                    <a:pt x="7042" y="2782"/>
                  </a:cubicBezTo>
                  <a:cubicBezTo>
                    <a:pt x="7046" y="2792"/>
                    <a:pt x="7339" y="3961"/>
                    <a:pt x="7217" y="4619"/>
                  </a:cubicBezTo>
                  <a:cubicBezTo>
                    <a:pt x="7130" y="5088"/>
                    <a:pt x="6944" y="5375"/>
                    <a:pt x="6846" y="5498"/>
                  </a:cubicBezTo>
                  <a:cubicBezTo>
                    <a:pt x="6804" y="5321"/>
                    <a:pt x="6731" y="5151"/>
                    <a:pt x="6627" y="5000"/>
                  </a:cubicBezTo>
                  <a:cubicBezTo>
                    <a:pt x="6457" y="4780"/>
                    <a:pt x="6009" y="3787"/>
                    <a:pt x="6004" y="3778"/>
                  </a:cubicBezTo>
                  <a:cubicBezTo>
                    <a:pt x="6000" y="3765"/>
                    <a:pt x="5986" y="3754"/>
                    <a:pt x="5972" y="3750"/>
                  </a:cubicBezTo>
                  <a:cubicBezTo>
                    <a:pt x="5967" y="3748"/>
                    <a:pt x="5962" y="3747"/>
                    <a:pt x="5958" y="3747"/>
                  </a:cubicBezTo>
                  <a:cubicBezTo>
                    <a:pt x="5948" y="3747"/>
                    <a:pt x="5938" y="3751"/>
                    <a:pt x="5929" y="3757"/>
                  </a:cubicBezTo>
                  <a:cubicBezTo>
                    <a:pt x="5919" y="3765"/>
                    <a:pt x="4866" y="4543"/>
                    <a:pt x="4367" y="4992"/>
                  </a:cubicBezTo>
                  <a:cubicBezTo>
                    <a:pt x="4193" y="5150"/>
                    <a:pt x="4114" y="5174"/>
                    <a:pt x="4084" y="5174"/>
                  </a:cubicBezTo>
                  <a:cubicBezTo>
                    <a:pt x="4077" y="5174"/>
                    <a:pt x="4073" y="5173"/>
                    <a:pt x="4071" y="5172"/>
                  </a:cubicBezTo>
                  <a:cubicBezTo>
                    <a:pt x="4047" y="5163"/>
                    <a:pt x="4037" y="5106"/>
                    <a:pt x="4029" y="5069"/>
                  </a:cubicBezTo>
                  <a:cubicBezTo>
                    <a:pt x="4020" y="5020"/>
                    <a:pt x="4010" y="4954"/>
                    <a:pt x="3947" y="4954"/>
                  </a:cubicBezTo>
                  <a:cubicBezTo>
                    <a:pt x="3903" y="4954"/>
                    <a:pt x="3804" y="5017"/>
                    <a:pt x="3322" y="5364"/>
                  </a:cubicBezTo>
                  <a:cubicBezTo>
                    <a:pt x="3039" y="5570"/>
                    <a:pt x="2716" y="5803"/>
                    <a:pt x="2592" y="5863"/>
                  </a:cubicBezTo>
                  <a:cubicBezTo>
                    <a:pt x="2576" y="5872"/>
                    <a:pt x="2566" y="5875"/>
                    <a:pt x="2560" y="5876"/>
                  </a:cubicBezTo>
                  <a:cubicBezTo>
                    <a:pt x="2551" y="5828"/>
                    <a:pt x="2606" y="5661"/>
                    <a:pt x="2685" y="5504"/>
                  </a:cubicBezTo>
                  <a:cubicBezTo>
                    <a:pt x="2694" y="5484"/>
                    <a:pt x="2691" y="5458"/>
                    <a:pt x="2672" y="5443"/>
                  </a:cubicBezTo>
                  <a:cubicBezTo>
                    <a:pt x="2663" y="5435"/>
                    <a:pt x="2651" y="5431"/>
                    <a:pt x="2639" y="5431"/>
                  </a:cubicBezTo>
                  <a:cubicBezTo>
                    <a:pt x="2629" y="5431"/>
                    <a:pt x="2618" y="5435"/>
                    <a:pt x="2610" y="5442"/>
                  </a:cubicBezTo>
                  <a:cubicBezTo>
                    <a:pt x="2407" y="5590"/>
                    <a:pt x="2217" y="5761"/>
                    <a:pt x="2046" y="5953"/>
                  </a:cubicBezTo>
                  <a:cubicBezTo>
                    <a:pt x="1947" y="6089"/>
                    <a:pt x="1979" y="6273"/>
                    <a:pt x="2001" y="6395"/>
                  </a:cubicBezTo>
                  <a:cubicBezTo>
                    <a:pt x="2006" y="6417"/>
                    <a:pt x="2010" y="6445"/>
                    <a:pt x="2013" y="6467"/>
                  </a:cubicBezTo>
                  <a:cubicBezTo>
                    <a:pt x="1913" y="6366"/>
                    <a:pt x="1701" y="5938"/>
                    <a:pt x="1657" y="5673"/>
                  </a:cubicBezTo>
                  <a:cubicBezTo>
                    <a:pt x="1589" y="5294"/>
                    <a:pt x="1441" y="4941"/>
                    <a:pt x="1220" y="4619"/>
                  </a:cubicBezTo>
                  <a:cubicBezTo>
                    <a:pt x="1136" y="4515"/>
                    <a:pt x="856" y="4030"/>
                    <a:pt x="696" y="3400"/>
                  </a:cubicBezTo>
                  <a:cubicBezTo>
                    <a:pt x="562" y="2870"/>
                    <a:pt x="482" y="2110"/>
                    <a:pt x="873" y="1485"/>
                  </a:cubicBezTo>
                  <a:cubicBezTo>
                    <a:pt x="1606" y="314"/>
                    <a:pt x="3306" y="179"/>
                    <a:pt x="3323" y="176"/>
                  </a:cubicBezTo>
                  <a:lnTo>
                    <a:pt x="3328" y="176"/>
                  </a:lnTo>
                  <a:cubicBezTo>
                    <a:pt x="3547" y="138"/>
                    <a:pt x="3802" y="116"/>
                    <a:pt x="4075" y="116"/>
                  </a:cubicBezTo>
                  <a:close/>
                  <a:moveTo>
                    <a:pt x="4161" y="1"/>
                  </a:moveTo>
                  <a:cubicBezTo>
                    <a:pt x="3901" y="1"/>
                    <a:pt x="3617" y="23"/>
                    <a:pt x="3312" y="77"/>
                  </a:cubicBezTo>
                  <a:cubicBezTo>
                    <a:pt x="3232" y="85"/>
                    <a:pt x="1533" y="241"/>
                    <a:pt x="789" y="1433"/>
                  </a:cubicBezTo>
                  <a:cubicBezTo>
                    <a:pt x="0" y="2696"/>
                    <a:pt x="976" y="4475"/>
                    <a:pt x="1142" y="4681"/>
                  </a:cubicBezTo>
                  <a:cubicBezTo>
                    <a:pt x="1351" y="4985"/>
                    <a:pt x="1493" y="5325"/>
                    <a:pt x="1559" y="5691"/>
                  </a:cubicBezTo>
                  <a:cubicBezTo>
                    <a:pt x="1604" y="5957"/>
                    <a:pt x="1881" y="6587"/>
                    <a:pt x="2037" y="6587"/>
                  </a:cubicBezTo>
                  <a:cubicBezTo>
                    <a:pt x="2060" y="6587"/>
                    <a:pt x="2081" y="6578"/>
                    <a:pt x="2096" y="6556"/>
                  </a:cubicBezTo>
                  <a:cubicBezTo>
                    <a:pt x="2127" y="6517"/>
                    <a:pt x="2118" y="6460"/>
                    <a:pt x="2102" y="6372"/>
                  </a:cubicBezTo>
                  <a:cubicBezTo>
                    <a:pt x="2081" y="6261"/>
                    <a:pt x="2053" y="6108"/>
                    <a:pt x="2125" y="6012"/>
                  </a:cubicBezTo>
                  <a:cubicBezTo>
                    <a:pt x="2245" y="5879"/>
                    <a:pt x="2376" y="5754"/>
                    <a:pt x="2514" y="5641"/>
                  </a:cubicBezTo>
                  <a:lnTo>
                    <a:pt x="2514" y="5641"/>
                  </a:lnTo>
                  <a:cubicBezTo>
                    <a:pt x="2466" y="5766"/>
                    <a:pt x="2436" y="5894"/>
                    <a:pt x="2489" y="5949"/>
                  </a:cubicBezTo>
                  <a:cubicBezTo>
                    <a:pt x="2507" y="5965"/>
                    <a:pt x="2529" y="5974"/>
                    <a:pt x="2555" y="5974"/>
                  </a:cubicBezTo>
                  <a:cubicBezTo>
                    <a:pt x="2580" y="5974"/>
                    <a:pt x="2608" y="5966"/>
                    <a:pt x="2640" y="5950"/>
                  </a:cubicBezTo>
                  <a:cubicBezTo>
                    <a:pt x="2768" y="5885"/>
                    <a:pt x="3080" y="5661"/>
                    <a:pt x="3382" y="5443"/>
                  </a:cubicBezTo>
                  <a:cubicBezTo>
                    <a:pt x="3592" y="5293"/>
                    <a:pt x="3847" y="5109"/>
                    <a:pt x="3928" y="5061"/>
                  </a:cubicBezTo>
                  <a:cubicBezTo>
                    <a:pt x="3929" y="5069"/>
                    <a:pt x="3929" y="5076"/>
                    <a:pt x="3931" y="5084"/>
                  </a:cubicBezTo>
                  <a:cubicBezTo>
                    <a:pt x="3942" y="5145"/>
                    <a:pt x="3959" y="5237"/>
                    <a:pt x="4038" y="5265"/>
                  </a:cubicBezTo>
                  <a:cubicBezTo>
                    <a:pt x="4052" y="5269"/>
                    <a:pt x="4066" y="5272"/>
                    <a:pt x="4081" y="5272"/>
                  </a:cubicBezTo>
                  <a:cubicBezTo>
                    <a:pt x="4164" y="5272"/>
                    <a:pt x="4275" y="5205"/>
                    <a:pt x="4433" y="5064"/>
                  </a:cubicBezTo>
                  <a:cubicBezTo>
                    <a:pt x="4866" y="4674"/>
                    <a:pt x="5723" y="4033"/>
                    <a:pt x="5939" y="3872"/>
                  </a:cubicBezTo>
                  <a:cubicBezTo>
                    <a:pt x="6038" y="4092"/>
                    <a:pt x="6392" y="4858"/>
                    <a:pt x="6545" y="5054"/>
                  </a:cubicBezTo>
                  <a:cubicBezTo>
                    <a:pt x="6655" y="5222"/>
                    <a:pt x="6731" y="5414"/>
                    <a:pt x="6762" y="5613"/>
                  </a:cubicBezTo>
                  <a:cubicBezTo>
                    <a:pt x="6766" y="5632"/>
                    <a:pt x="6776" y="5648"/>
                    <a:pt x="6796" y="5654"/>
                  </a:cubicBezTo>
                  <a:cubicBezTo>
                    <a:pt x="6801" y="5655"/>
                    <a:pt x="6806" y="5656"/>
                    <a:pt x="6811" y="5656"/>
                  </a:cubicBezTo>
                  <a:cubicBezTo>
                    <a:pt x="6824" y="5656"/>
                    <a:pt x="6838" y="5652"/>
                    <a:pt x="6847" y="5642"/>
                  </a:cubicBezTo>
                  <a:cubicBezTo>
                    <a:pt x="6862" y="5629"/>
                    <a:pt x="7188" y="5322"/>
                    <a:pt x="7314" y="4634"/>
                  </a:cubicBezTo>
                  <a:cubicBezTo>
                    <a:pt x="7432" y="3990"/>
                    <a:pt x="7180" y="2923"/>
                    <a:pt x="7142" y="2770"/>
                  </a:cubicBezTo>
                  <a:cubicBezTo>
                    <a:pt x="7180" y="2677"/>
                    <a:pt x="7332" y="2224"/>
                    <a:pt x="7009" y="1488"/>
                  </a:cubicBezTo>
                  <a:cubicBezTo>
                    <a:pt x="6812" y="1037"/>
                    <a:pt x="6349" y="608"/>
                    <a:pt x="5774" y="338"/>
                  </a:cubicBezTo>
                  <a:cubicBezTo>
                    <a:pt x="5412" y="170"/>
                    <a:pt x="4872" y="1"/>
                    <a:pt x="4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5068300" y="2219139"/>
              <a:ext cx="130933" cy="143305"/>
            </a:xfrm>
            <a:custGeom>
              <a:avLst/>
              <a:gdLst/>
              <a:ahLst/>
              <a:cxnLst/>
              <a:rect l="l" t="t" r="r" b="b"/>
              <a:pathLst>
                <a:path w="1525" h="1669" extrusionOk="0">
                  <a:moveTo>
                    <a:pt x="1467" y="1"/>
                  </a:moveTo>
                  <a:cubicBezTo>
                    <a:pt x="1452" y="1"/>
                    <a:pt x="1437" y="8"/>
                    <a:pt x="1428" y="21"/>
                  </a:cubicBezTo>
                  <a:cubicBezTo>
                    <a:pt x="1289" y="211"/>
                    <a:pt x="1145" y="394"/>
                    <a:pt x="997" y="563"/>
                  </a:cubicBezTo>
                  <a:cubicBezTo>
                    <a:pt x="692" y="917"/>
                    <a:pt x="363" y="1259"/>
                    <a:pt x="22" y="1580"/>
                  </a:cubicBezTo>
                  <a:cubicBezTo>
                    <a:pt x="1" y="1601"/>
                    <a:pt x="1" y="1632"/>
                    <a:pt x="20" y="1652"/>
                  </a:cubicBezTo>
                  <a:cubicBezTo>
                    <a:pt x="29" y="1663"/>
                    <a:pt x="44" y="1668"/>
                    <a:pt x="57" y="1668"/>
                  </a:cubicBezTo>
                  <a:cubicBezTo>
                    <a:pt x="69" y="1668"/>
                    <a:pt x="81" y="1664"/>
                    <a:pt x="89" y="1654"/>
                  </a:cubicBezTo>
                  <a:cubicBezTo>
                    <a:pt x="434" y="1329"/>
                    <a:pt x="766" y="985"/>
                    <a:pt x="1074" y="628"/>
                  </a:cubicBezTo>
                  <a:cubicBezTo>
                    <a:pt x="1223" y="454"/>
                    <a:pt x="1369" y="271"/>
                    <a:pt x="1509" y="80"/>
                  </a:cubicBezTo>
                  <a:cubicBezTo>
                    <a:pt x="1525" y="58"/>
                    <a:pt x="1519" y="27"/>
                    <a:pt x="1497" y="10"/>
                  </a:cubicBezTo>
                  <a:cubicBezTo>
                    <a:pt x="1488" y="4"/>
                    <a:pt x="1477" y="1"/>
                    <a:pt x="1467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5208763" y="2164188"/>
              <a:ext cx="27303" cy="36062"/>
            </a:xfrm>
            <a:custGeom>
              <a:avLst/>
              <a:gdLst/>
              <a:ahLst/>
              <a:cxnLst/>
              <a:rect l="l" t="t" r="r" b="b"/>
              <a:pathLst>
                <a:path w="318" h="420" extrusionOk="0">
                  <a:moveTo>
                    <a:pt x="259" y="1"/>
                  </a:moveTo>
                  <a:cubicBezTo>
                    <a:pt x="242" y="1"/>
                    <a:pt x="225" y="10"/>
                    <a:pt x="216" y="26"/>
                  </a:cubicBezTo>
                  <a:cubicBezTo>
                    <a:pt x="216" y="26"/>
                    <a:pt x="144" y="149"/>
                    <a:pt x="17" y="340"/>
                  </a:cubicBezTo>
                  <a:cubicBezTo>
                    <a:pt x="1" y="363"/>
                    <a:pt x="8" y="394"/>
                    <a:pt x="30" y="409"/>
                  </a:cubicBezTo>
                  <a:cubicBezTo>
                    <a:pt x="38" y="415"/>
                    <a:pt x="49" y="419"/>
                    <a:pt x="58" y="419"/>
                  </a:cubicBezTo>
                  <a:cubicBezTo>
                    <a:pt x="74" y="419"/>
                    <a:pt x="89" y="412"/>
                    <a:pt x="101" y="397"/>
                  </a:cubicBezTo>
                  <a:cubicBezTo>
                    <a:pt x="231" y="202"/>
                    <a:pt x="300" y="82"/>
                    <a:pt x="303" y="76"/>
                  </a:cubicBezTo>
                  <a:cubicBezTo>
                    <a:pt x="318" y="52"/>
                    <a:pt x="309" y="21"/>
                    <a:pt x="285" y="8"/>
                  </a:cubicBezTo>
                  <a:cubicBezTo>
                    <a:pt x="277" y="3"/>
                    <a:pt x="268" y="1"/>
                    <a:pt x="259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980554" y="2245069"/>
              <a:ext cx="118655" cy="128021"/>
            </a:xfrm>
            <a:custGeom>
              <a:avLst/>
              <a:gdLst/>
              <a:ahLst/>
              <a:cxnLst/>
              <a:rect l="l" t="t" r="r" b="b"/>
              <a:pathLst>
                <a:path w="1382" h="1491" extrusionOk="0">
                  <a:moveTo>
                    <a:pt x="1323" y="1"/>
                  </a:moveTo>
                  <a:cubicBezTo>
                    <a:pt x="1308" y="1"/>
                    <a:pt x="1292" y="8"/>
                    <a:pt x="1282" y="22"/>
                  </a:cubicBezTo>
                  <a:cubicBezTo>
                    <a:pt x="1275" y="31"/>
                    <a:pt x="625" y="921"/>
                    <a:pt x="24" y="1402"/>
                  </a:cubicBezTo>
                  <a:cubicBezTo>
                    <a:pt x="5" y="1418"/>
                    <a:pt x="0" y="1449"/>
                    <a:pt x="18" y="1471"/>
                  </a:cubicBezTo>
                  <a:cubicBezTo>
                    <a:pt x="27" y="1484"/>
                    <a:pt x="41" y="1490"/>
                    <a:pt x="56" y="1490"/>
                  </a:cubicBezTo>
                  <a:cubicBezTo>
                    <a:pt x="66" y="1490"/>
                    <a:pt x="78" y="1486"/>
                    <a:pt x="87" y="1478"/>
                  </a:cubicBezTo>
                  <a:cubicBezTo>
                    <a:pt x="699" y="991"/>
                    <a:pt x="1356" y="90"/>
                    <a:pt x="1363" y="81"/>
                  </a:cubicBezTo>
                  <a:cubicBezTo>
                    <a:pt x="1381" y="59"/>
                    <a:pt x="1375" y="27"/>
                    <a:pt x="1353" y="11"/>
                  </a:cubicBezTo>
                  <a:cubicBezTo>
                    <a:pt x="1344" y="4"/>
                    <a:pt x="1334" y="1"/>
                    <a:pt x="1323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822749" y="2428555"/>
              <a:ext cx="27045" cy="18031"/>
            </a:xfrm>
            <a:custGeom>
              <a:avLst/>
              <a:gdLst/>
              <a:ahLst/>
              <a:cxnLst/>
              <a:rect l="l" t="t" r="r" b="b"/>
              <a:pathLst>
                <a:path w="315" h="210" extrusionOk="0">
                  <a:moveTo>
                    <a:pt x="257" y="0"/>
                  </a:moveTo>
                  <a:cubicBezTo>
                    <a:pt x="248" y="0"/>
                    <a:pt x="240" y="3"/>
                    <a:pt x="232" y="8"/>
                  </a:cubicBezTo>
                  <a:cubicBezTo>
                    <a:pt x="165" y="46"/>
                    <a:pt x="98" y="83"/>
                    <a:pt x="34" y="114"/>
                  </a:cubicBezTo>
                  <a:cubicBezTo>
                    <a:pt x="11" y="127"/>
                    <a:pt x="0" y="156"/>
                    <a:pt x="14" y="181"/>
                  </a:cubicBezTo>
                  <a:cubicBezTo>
                    <a:pt x="23" y="199"/>
                    <a:pt x="40" y="209"/>
                    <a:pt x="59" y="209"/>
                  </a:cubicBezTo>
                  <a:cubicBezTo>
                    <a:pt x="67" y="209"/>
                    <a:pt x="74" y="208"/>
                    <a:pt x="77" y="207"/>
                  </a:cubicBezTo>
                  <a:cubicBezTo>
                    <a:pt x="143" y="173"/>
                    <a:pt x="211" y="136"/>
                    <a:pt x="282" y="93"/>
                  </a:cubicBezTo>
                  <a:cubicBezTo>
                    <a:pt x="305" y="81"/>
                    <a:pt x="314" y="49"/>
                    <a:pt x="300" y="25"/>
                  </a:cubicBezTo>
                  <a:cubicBezTo>
                    <a:pt x="292" y="10"/>
                    <a:pt x="275" y="0"/>
                    <a:pt x="257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877869" y="2308263"/>
              <a:ext cx="108953" cy="102348"/>
            </a:xfrm>
            <a:custGeom>
              <a:avLst/>
              <a:gdLst/>
              <a:ahLst/>
              <a:cxnLst/>
              <a:rect l="l" t="t" r="r" b="b"/>
              <a:pathLst>
                <a:path w="1269" h="1192" extrusionOk="0">
                  <a:moveTo>
                    <a:pt x="1212" y="1"/>
                  </a:moveTo>
                  <a:cubicBezTo>
                    <a:pt x="1198" y="1"/>
                    <a:pt x="1184" y="6"/>
                    <a:pt x="1174" y="17"/>
                  </a:cubicBezTo>
                  <a:cubicBezTo>
                    <a:pt x="820" y="405"/>
                    <a:pt x="434" y="772"/>
                    <a:pt x="26" y="1104"/>
                  </a:cubicBezTo>
                  <a:cubicBezTo>
                    <a:pt x="4" y="1120"/>
                    <a:pt x="1" y="1152"/>
                    <a:pt x="19" y="1174"/>
                  </a:cubicBezTo>
                  <a:cubicBezTo>
                    <a:pt x="29" y="1188"/>
                    <a:pt x="44" y="1192"/>
                    <a:pt x="58" y="1192"/>
                  </a:cubicBezTo>
                  <a:cubicBezTo>
                    <a:pt x="69" y="1192"/>
                    <a:pt x="81" y="1189"/>
                    <a:pt x="91" y="1183"/>
                  </a:cubicBezTo>
                  <a:cubicBezTo>
                    <a:pt x="504" y="849"/>
                    <a:pt x="893" y="477"/>
                    <a:pt x="1249" y="85"/>
                  </a:cubicBezTo>
                  <a:cubicBezTo>
                    <a:pt x="1268" y="63"/>
                    <a:pt x="1267" y="32"/>
                    <a:pt x="1246" y="13"/>
                  </a:cubicBezTo>
                  <a:cubicBezTo>
                    <a:pt x="1236" y="5"/>
                    <a:pt x="1224" y="1"/>
                    <a:pt x="1212" y="1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5187642" y="2227382"/>
              <a:ext cx="72635" cy="75473"/>
            </a:xfrm>
            <a:custGeom>
              <a:avLst/>
              <a:gdLst/>
              <a:ahLst/>
              <a:cxnLst/>
              <a:rect l="l" t="t" r="r" b="b"/>
              <a:pathLst>
                <a:path w="846" h="879" extrusionOk="0">
                  <a:moveTo>
                    <a:pt x="790" y="0"/>
                  </a:moveTo>
                  <a:cubicBezTo>
                    <a:pt x="777" y="0"/>
                    <a:pt x="763" y="5"/>
                    <a:pt x="754" y="16"/>
                  </a:cubicBezTo>
                  <a:lnTo>
                    <a:pt x="18" y="793"/>
                  </a:lnTo>
                  <a:cubicBezTo>
                    <a:pt x="1" y="813"/>
                    <a:pt x="1" y="846"/>
                    <a:pt x="20" y="865"/>
                  </a:cubicBezTo>
                  <a:cubicBezTo>
                    <a:pt x="32" y="874"/>
                    <a:pt x="42" y="878"/>
                    <a:pt x="55" y="878"/>
                  </a:cubicBezTo>
                  <a:cubicBezTo>
                    <a:pt x="68" y="878"/>
                    <a:pt x="83" y="872"/>
                    <a:pt x="92" y="864"/>
                  </a:cubicBezTo>
                  <a:lnTo>
                    <a:pt x="827" y="85"/>
                  </a:lnTo>
                  <a:cubicBezTo>
                    <a:pt x="845" y="65"/>
                    <a:pt x="845" y="32"/>
                    <a:pt x="825" y="13"/>
                  </a:cubicBezTo>
                  <a:cubicBezTo>
                    <a:pt x="815" y="5"/>
                    <a:pt x="803" y="0"/>
                    <a:pt x="790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847390" y="3049160"/>
              <a:ext cx="487155" cy="381916"/>
            </a:xfrm>
            <a:custGeom>
              <a:avLst/>
              <a:gdLst/>
              <a:ahLst/>
              <a:cxnLst/>
              <a:rect l="l" t="t" r="r" b="b"/>
              <a:pathLst>
                <a:path w="5674" h="4448" extrusionOk="0">
                  <a:moveTo>
                    <a:pt x="5327" y="0"/>
                  </a:moveTo>
                  <a:cubicBezTo>
                    <a:pt x="4660" y="0"/>
                    <a:pt x="2709" y="221"/>
                    <a:pt x="2493" y="455"/>
                  </a:cubicBezTo>
                  <a:cubicBezTo>
                    <a:pt x="2239" y="732"/>
                    <a:pt x="1043" y="2642"/>
                    <a:pt x="1043" y="2642"/>
                  </a:cubicBezTo>
                  <a:lnTo>
                    <a:pt x="1" y="3228"/>
                  </a:lnTo>
                  <a:lnTo>
                    <a:pt x="209" y="4447"/>
                  </a:lnTo>
                  <a:lnTo>
                    <a:pt x="1200" y="3327"/>
                  </a:lnTo>
                  <a:cubicBezTo>
                    <a:pt x="1321" y="3317"/>
                    <a:pt x="1441" y="3292"/>
                    <a:pt x="1557" y="3252"/>
                  </a:cubicBezTo>
                  <a:cubicBezTo>
                    <a:pt x="1812" y="3177"/>
                    <a:pt x="2169" y="2624"/>
                    <a:pt x="2169" y="2624"/>
                  </a:cubicBezTo>
                  <a:cubicBezTo>
                    <a:pt x="2231" y="2644"/>
                    <a:pt x="2296" y="2654"/>
                    <a:pt x="2360" y="2654"/>
                  </a:cubicBezTo>
                  <a:cubicBezTo>
                    <a:pt x="2432" y="2654"/>
                    <a:pt x="2503" y="2642"/>
                    <a:pt x="2571" y="2617"/>
                  </a:cubicBezTo>
                  <a:cubicBezTo>
                    <a:pt x="2824" y="2540"/>
                    <a:pt x="3206" y="1853"/>
                    <a:pt x="3206" y="1853"/>
                  </a:cubicBezTo>
                  <a:cubicBezTo>
                    <a:pt x="3206" y="1853"/>
                    <a:pt x="3687" y="1777"/>
                    <a:pt x="3919" y="1727"/>
                  </a:cubicBezTo>
                  <a:cubicBezTo>
                    <a:pt x="4151" y="1677"/>
                    <a:pt x="4401" y="1604"/>
                    <a:pt x="4553" y="1401"/>
                  </a:cubicBezTo>
                  <a:cubicBezTo>
                    <a:pt x="4688" y="1218"/>
                    <a:pt x="4652" y="1117"/>
                    <a:pt x="4479" y="1117"/>
                  </a:cubicBezTo>
                  <a:cubicBezTo>
                    <a:pt x="4459" y="1117"/>
                    <a:pt x="4437" y="1118"/>
                    <a:pt x="4413" y="1121"/>
                  </a:cubicBezTo>
                  <a:cubicBezTo>
                    <a:pt x="4185" y="1146"/>
                    <a:pt x="3333" y="1423"/>
                    <a:pt x="3333" y="1423"/>
                  </a:cubicBezTo>
                  <a:cubicBezTo>
                    <a:pt x="3333" y="1423"/>
                    <a:pt x="3486" y="863"/>
                    <a:pt x="3588" y="735"/>
                  </a:cubicBezTo>
                  <a:cubicBezTo>
                    <a:pt x="3688" y="608"/>
                    <a:pt x="4683" y="586"/>
                    <a:pt x="4988" y="455"/>
                  </a:cubicBezTo>
                  <a:cubicBezTo>
                    <a:pt x="5292" y="325"/>
                    <a:pt x="5673" y="123"/>
                    <a:pt x="5545" y="23"/>
                  </a:cubicBezTo>
                  <a:cubicBezTo>
                    <a:pt x="5526" y="8"/>
                    <a:pt x="5447" y="0"/>
                    <a:pt x="5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843011" y="3044609"/>
              <a:ext cx="487499" cy="390846"/>
            </a:xfrm>
            <a:custGeom>
              <a:avLst/>
              <a:gdLst/>
              <a:ahLst/>
              <a:cxnLst/>
              <a:rect l="l" t="t" r="r" b="b"/>
              <a:pathLst>
                <a:path w="5678" h="4552" extrusionOk="0">
                  <a:moveTo>
                    <a:pt x="5411" y="111"/>
                  </a:moveTo>
                  <a:cubicBezTo>
                    <a:pt x="5494" y="111"/>
                    <a:pt x="5548" y="115"/>
                    <a:pt x="5565" y="123"/>
                  </a:cubicBezTo>
                  <a:cubicBezTo>
                    <a:pt x="5571" y="144"/>
                    <a:pt x="5490" y="259"/>
                    <a:pt x="5012" y="464"/>
                  </a:cubicBezTo>
                  <a:cubicBezTo>
                    <a:pt x="4874" y="523"/>
                    <a:pt x="4582" y="559"/>
                    <a:pt x="4298" y="595"/>
                  </a:cubicBezTo>
                  <a:cubicBezTo>
                    <a:pt x="3891" y="645"/>
                    <a:pt x="3657" y="677"/>
                    <a:pt x="3595" y="757"/>
                  </a:cubicBezTo>
                  <a:cubicBezTo>
                    <a:pt x="3489" y="888"/>
                    <a:pt x="3347" y="1404"/>
                    <a:pt x="3331" y="1463"/>
                  </a:cubicBezTo>
                  <a:cubicBezTo>
                    <a:pt x="3326" y="1480"/>
                    <a:pt x="3332" y="1500"/>
                    <a:pt x="3346" y="1511"/>
                  </a:cubicBezTo>
                  <a:cubicBezTo>
                    <a:pt x="3355" y="1521"/>
                    <a:pt x="3367" y="1526"/>
                    <a:pt x="3379" y="1526"/>
                  </a:cubicBezTo>
                  <a:cubicBezTo>
                    <a:pt x="3385" y="1526"/>
                    <a:pt x="3390" y="1525"/>
                    <a:pt x="3396" y="1523"/>
                  </a:cubicBezTo>
                  <a:cubicBezTo>
                    <a:pt x="3405" y="1519"/>
                    <a:pt x="4245" y="1246"/>
                    <a:pt x="4466" y="1223"/>
                  </a:cubicBezTo>
                  <a:cubicBezTo>
                    <a:pt x="4487" y="1220"/>
                    <a:pt x="4507" y="1219"/>
                    <a:pt x="4524" y="1219"/>
                  </a:cubicBezTo>
                  <a:cubicBezTo>
                    <a:pt x="4586" y="1219"/>
                    <a:pt x="4618" y="1233"/>
                    <a:pt x="4628" y="1249"/>
                  </a:cubicBezTo>
                  <a:cubicBezTo>
                    <a:pt x="4641" y="1271"/>
                    <a:pt x="4629" y="1327"/>
                    <a:pt x="4560" y="1422"/>
                  </a:cubicBezTo>
                  <a:cubicBezTo>
                    <a:pt x="4416" y="1618"/>
                    <a:pt x="4172" y="1684"/>
                    <a:pt x="3956" y="1730"/>
                  </a:cubicBezTo>
                  <a:cubicBezTo>
                    <a:pt x="3729" y="1780"/>
                    <a:pt x="3251" y="1856"/>
                    <a:pt x="3245" y="1856"/>
                  </a:cubicBezTo>
                  <a:cubicBezTo>
                    <a:pt x="3229" y="1861"/>
                    <a:pt x="3216" y="1870"/>
                    <a:pt x="3209" y="1883"/>
                  </a:cubicBezTo>
                  <a:cubicBezTo>
                    <a:pt x="3105" y="2069"/>
                    <a:pt x="2796" y="2564"/>
                    <a:pt x="2601" y="2623"/>
                  </a:cubicBezTo>
                  <a:cubicBezTo>
                    <a:pt x="2539" y="2646"/>
                    <a:pt x="2472" y="2658"/>
                    <a:pt x="2406" y="2658"/>
                  </a:cubicBezTo>
                  <a:cubicBezTo>
                    <a:pt x="2348" y="2658"/>
                    <a:pt x="2289" y="2649"/>
                    <a:pt x="2233" y="2630"/>
                  </a:cubicBezTo>
                  <a:cubicBezTo>
                    <a:pt x="2228" y="2628"/>
                    <a:pt x="2224" y="2628"/>
                    <a:pt x="2219" y="2628"/>
                  </a:cubicBezTo>
                  <a:cubicBezTo>
                    <a:pt x="2202" y="2628"/>
                    <a:pt x="2186" y="2637"/>
                    <a:pt x="2175" y="2651"/>
                  </a:cubicBezTo>
                  <a:cubicBezTo>
                    <a:pt x="2078" y="2799"/>
                    <a:pt x="1785" y="3200"/>
                    <a:pt x="1590" y="3259"/>
                  </a:cubicBezTo>
                  <a:cubicBezTo>
                    <a:pt x="1480" y="3298"/>
                    <a:pt x="1363" y="3323"/>
                    <a:pt x="1246" y="3333"/>
                  </a:cubicBezTo>
                  <a:cubicBezTo>
                    <a:pt x="1232" y="3333"/>
                    <a:pt x="1222" y="3340"/>
                    <a:pt x="1212" y="3349"/>
                  </a:cubicBezTo>
                  <a:lnTo>
                    <a:pt x="291" y="4390"/>
                  </a:lnTo>
                  <a:lnTo>
                    <a:pt x="106" y="3308"/>
                  </a:lnTo>
                  <a:lnTo>
                    <a:pt x="1113" y="2741"/>
                  </a:lnTo>
                  <a:cubicBezTo>
                    <a:pt x="1120" y="2738"/>
                    <a:pt x="1128" y="2732"/>
                    <a:pt x="1131" y="2724"/>
                  </a:cubicBezTo>
                  <a:cubicBezTo>
                    <a:pt x="1144" y="2704"/>
                    <a:pt x="2327" y="814"/>
                    <a:pt x="2575" y="543"/>
                  </a:cubicBezTo>
                  <a:cubicBezTo>
                    <a:pt x="2792" y="307"/>
                    <a:pt x="4822" y="111"/>
                    <a:pt x="5411" y="111"/>
                  </a:cubicBezTo>
                  <a:close/>
                  <a:moveTo>
                    <a:pt x="5336" y="1"/>
                  </a:moveTo>
                  <a:cubicBezTo>
                    <a:pt x="4594" y="1"/>
                    <a:pt x="2726" y="237"/>
                    <a:pt x="2509" y="474"/>
                  </a:cubicBezTo>
                  <a:cubicBezTo>
                    <a:pt x="2262" y="744"/>
                    <a:pt x="1167" y="2487"/>
                    <a:pt x="1061" y="2658"/>
                  </a:cubicBezTo>
                  <a:lnTo>
                    <a:pt x="30" y="3237"/>
                  </a:lnTo>
                  <a:cubicBezTo>
                    <a:pt x="9" y="3246"/>
                    <a:pt x="0" y="3268"/>
                    <a:pt x="3" y="3289"/>
                  </a:cubicBezTo>
                  <a:lnTo>
                    <a:pt x="212" y="4509"/>
                  </a:lnTo>
                  <a:cubicBezTo>
                    <a:pt x="214" y="4530"/>
                    <a:pt x="229" y="4544"/>
                    <a:pt x="246" y="4550"/>
                  </a:cubicBezTo>
                  <a:cubicBezTo>
                    <a:pt x="251" y="4552"/>
                    <a:pt x="254" y="4552"/>
                    <a:pt x="260" y="4552"/>
                  </a:cubicBezTo>
                  <a:cubicBezTo>
                    <a:pt x="274" y="4552"/>
                    <a:pt x="288" y="4546"/>
                    <a:pt x="298" y="4536"/>
                  </a:cubicBezTo>
                  <a:lnTo>
                    <a:pt x="1276" y="3430"/>
                  </a:lnTo>
                  <a:cubicBezTo>
                    <a:pt x="1394" y="3418"/>
                    <a:pt x="1512" y="3393"/>
                    <a:pt x="1623" y="3355"/>
                  </a:cubicBezTo>
                  <a:cubicBezTo>
                    <a:pt x="1859" y="3284"/>
                    <a:pt x="2161" y="2858"/>
                    <a:pt x="2242" y="2738"/>
                  </a:cubicBezTo>
                  <a:cubicBezTo>
                    <a:pt x="2298" y="2751"/>
                    <a:pt x="2355" y="2759"/>
                    <a:pt x="2412" y="2759"/>
                  </a:cubicBezTo>
                  <a:cubicBezTo>
                    <a:pt x="2489" y="2759"/>
                    <a:pt x="2566" y="2746"/>
                    <a:pt x="2638" y="2718"/>
                  </a:cubicBezTo>
                  <a:cubicBezTo>
                    <a:pt x="2887" y="2643"/>
                    <a:pt x="3214" y="2085"/>
                    <a:pt x="3290" y="1952"/>
                  </a:cubicBezTo>
                  <a:cubicBezTo>
                    <a:pt x="3390" y="1937"/>
                    <a:pt x="3780" y="1874"/>
                    <a:pt x="3981" y="1830"/>
                  </a:cubicBezTo>
                  <a:cubicBezTo>
                    <a:pt x="4231" y="1774"/>
                    <a:pt x="4485" y="1694"/>
                    <a:pt x="4644" y="1483"/>
                  </a:cubicBezTo>
                  <a:cubicBezTo>
                    <a:pt x="4732" y="1363"/>
                    <a:pt x="4759" y="1267"/>
                    <a:pt x="4719" y="1199"/>
                  </a:cubicBezTo>
                  <a:cubicBezTo>
                    <a:pt x="4689" y="1145"/>
                    <a:pt x="4626" y="1118"/>
                    <a:pt x="4530" y="1118"/>
                  </a:cubicBezTo>
                  <a:cubicBezTo>
                    <a:pt x="4508" y="1118"/>
                    <a:pt x="4485" y="1120"/>
                    <a:pt x="4460" y="1122"/>
                  </a:cubicBezTo>
                  <a:cubicBezTo>
                    <a:pt x="4270" y="1142"/>
                    <a:pt x="3686" y="1324"/>
                    <a:pt x="3459" y="1396"/>
                  </a:cubicBezTo>
                  <a:cubicBezTo>
                    <a:pt x="3512" y="1208"/>
                    <a:pt x="3612" y="897"/>
                    <a:pt x="3679" y="816"/>
                  </a:cubicBezTo>
                  <a:cubicBezTo>
                    <a:pt x="3720" y="766"/>
                    <a:pt x="4063" y="722"/>
                    <a:pt x="4315" y="691"/>
                  </a:cubicBezTo>
                  <a:cubicBezTo>
                    <a:pt x="4607" y="655"/>
                    <a:pt x="4908" y="617"/>
                    <a:pt x="5058" y="552"/>
                  </a:cubicBezTo>
                  <a:cubicBezTo>
                    <a:pt x="5452" y="383"/>
                    <a:pt x="5656" y="243"/>
                    <a:pt x="5673" y="135"/>
                  </a:cubicBezTo>
                  <a:cubicBezTo>
                    <a:pt x="5677" y="98"/>
                    <a:pt x="5662" y="61"/>
                    <a:pt x="5630" y="35"/>
                  </a:cubicBezTo>
                  <a:cubicBezTo>
                    <a:pt x="5600" y="11"/>
                    <a:pt x="549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5038079" y="3047013"/>
              <a:ext cx="182533" cy="103121"/>
            </a:xfrm>
            <a:custGeom>
              <a:avLst/>
              <a:gdLst/>
              <a:ahLst/>
              <a:cxnLst/>
              <a:rect l="l" t="t" r="r" b="b"/>
              <a:pathLst>
                <a:path w="2126" h="1201" extrusionOk="0">
                  <a:moveTo>
                    <a:pt x="614" y="1"/>
                  </a:moveTo>
                  <a:cubicBezTo>
                    <a:pt x="439" y="1"/>
                    <a:pt x="285" y="19"/>
                    <a:pt x="220" y="70"/>
                  </a:cubicBezTo>
                  <a:cubicBezTo>
                    <a:pt x="49" y="203"/>
                    <a:pt x="1" y="1150"/>
                    <a:pt x="1" y="1150"/>
                  </a:cubicBezTo>
                  <a:lnTo>
                    <a:pt x="360" y="932"/>
                  </a:lnTo>
                  <a:lnTo>
                    <a:pt x="601" y="509"/>
                  </a:lnTo>
                  <a:lnTo>
                    <a:pt x="1386" y="635"/>
                  </a:lnTo>
                  <a:cubicBezTo>
                    <a:pt x="1386" y="635"/>
                    <a:pt x="1805" y="1198"/>
                    <a:pt x="1965" y="1200"/>
                  </a:cubicBezTo>
                  <a:cubicBezTo>
                    <a:pt x="1968" y="1201"/>
                    <a:pt x="1971" y="1201"/>
                    <a:pt x="1973" y="1201"/>
                  </a:cubicBezTo>
                  <a:cubicBezTo>
                    <a:pt x="2125" y="1201"/>
                    <a:pt x="2113" y="1073"/>
                    <a:pt x="2049" y="962"/>
                  </a:cubicBezTo>
                  <a:cubicBezTo>
                    <a:pt x="1984" y="847"/>
                    <a:pt x="1497" y="147"/>
                    <a:pt x="1346" y="88"/>
                  </a:cubicBezTo>
                  <a:cubicBezTo>
                    <a:pt x="1252" y="51"/>
                    <a:pt x="904" y="1"/>
                    <a:pt x="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5033700" y="3043064"/>
              <a:ext cx="191033" cy="111364"/>
            </a:xfrm>
            <a:custGeom>
              <a:avLst/>
              <a:gdLst/>
              <a:ahLst/>
              <a:cxnLst/>
              <a:rect l="l" t="t" r="r" b="b"/>
              <a:pathLst>
                <a:path w="2225" h="1297" extrusionOk="0">
                  <a:moveTo>
                    <a:pt x="665" y="0"/>
                  </a:moveTo>
                  <a:cubicBezTo>
                    <a:pt x="480" y="0"/>
                    <a:pt x="314" y="20"/>
                    <a:pt x="240" y="78"/>
                  </a:cubicBezTo>
                  <a:cubicBezTo>
                    <a:pt x="62" y="218"/>
                    <a:pt x="10" y="1034"/>
                    <a:pt x="3" y="1196"/>
                  </a:cubicBezTo>
                  <a:cubicBezTo>
                    <a:pt x="0" y="1224"/>
                    <a:pt x="22" y="1248"/>
                    <a:pt x="50" y="1249"/>
                  </a:cubicBezTo>
                  <a:cubicBezTo>
                    <a:pt x="52" y="1250"/>
                    <a:pt x="54" y="1250"/>
                    <a:pt x="55" y="1250"/>
                  </a:cubicBezTo>
                  <a:cubicBezTo>
                    <a:pt x="81" y="1250"/>
                    <a:pt x="102" y="1229"/>
                    <a:pt x="103" y="1202"/>
                  </a:cubicBezTo>
                  <a:cubicBezTo>
                    <a:pt x="122" y="844"/>
                    <a:pt x="195" y="244"/>
                    <a:pt x="305" y="157"/>
                  </a:cubicBezTo>
                  <a:cubicBezTo>
                    <a:pt x="358" y="116"/>
                    <a:pt x="499" y="100"/>
                    <a:pt x="662" y="100"/>
                  </a:cubicBezTo>
                  <a:cubicBezTo>
                    <a:pt x="940" y="100"/>
                    <a:pt x="1284" y="145"/>
                    <a:pt x="1381" y="184"/>
                  </a:cubicBezTo>
                  <a:cubicBezTo>
                    <a:pt x="1506" y="233"/>
                    <a:pt x="1985" y="903"/>
                    <a:pt x="2059" y="1034"/>
                  </a:cubicBezTo>
                  <a:cubicBezTo>
                    <a:pt x="2097" y="1102"/>
                    <a:pt x="2103" y="1157"/>
                    <a:pt x="2090" y="1176"/>
                  </a:cubicBezTo>
                  <a:cubicBezTo>
                    <a:pt x="2077" y="1196"/>
                    <a:pt x="2040" y="1198"/>
                    <a:pt x="2018" y="1198"/>
                  </a:cubicBezTo>
                  <a:cubicBezTo>
                    <a:pt x="1935" y="1196"/>
                    <a:pt x="1673" y="915"/>
                    <a:pt x="1480" y="653"/>
                  </a:cubicBezTo>
                  <a:cubicBezTo>
                    <a:pt x="1471" y="642"/>
                    <a:pt x="1459" y="635"/>
                    <a:pt x="1447" y="633"/>
                  </a:cubicBezTo>
                  <a:lnTo>
                    <a:pt x="660" y="508"/>
                  </a:lnTo>
                  <a:cubicBezTo>
                    <a:pt x="657" y="507"/>
                    <a:pt x="653" y="507"/>
                    <a:pt x="649" y="507"/>
                  </a:cubicBezTo>
                  <a:cubicBezTo>
                    <a:pt x="632" y="507"/>
                    <a:pt x="617" y="516"/>
                    <a:pt x="609" y="532"/>
                  </a:cubicBezTo>
                  <a:lnTo>
                    <a:pt x="369" y="953"/>
                  </a:lnTo>
                  <a:cubicBezTo>
                    <a:pt x="354" y="977"/>
                    <a:pt x="364" y="1009"/>
                    <a:pt x="388" y="1022"/>
                  </a:cubicBezTo>
                  <a:cubicBezTo>
                    <a:pt x="395" y="1027"/>
                    <a:pt x="403" y="1029"/>
                    <a:pt x="412" y="1029"/>
                  </a:cubicBezTo>
                  <a:cubicBezTo>
                    <a:pt x="429" y="1029"/>
                    <a:pt x="446" y="1019"/>
                    <a:pt x="456" y="1003"/>
                  </a:cubicBezTo>
                  <a:lnTo>
                    <a:pt x="678" y="611"/>
                  </a:lnTo>
                  <a:lnTo>
                    <a:pt x="1411" y="728"/>
                  </a:lnTo>
                  <a:cubicBezTo>
                    <a:pt x="1525" y="880"/>
                    <a:pt x="1850" y="1292"/>
                    <a:pt x="2016" y="1297"/>
                  </a:cubicBezTo>
                  <a:lnTo>
                    <a:pt x="2022" y="1297"/>
                  </a:lnTo>
                  <a:cubicBezTo>
                    <a:pt x="2113" y="1297"/>
                    <a:pt x="2156" y="1258"/>
                    <a:pt x="2177" y="1227"/>
                  </a:cubicBezTo>
                  <a:cubicBezTo>
                    <a:pt x="2224" y="1146"/>
                    <a:pt x="2177" y="1042"/>
                    <a:pt x="2144" y="984"/>
                  </a:cubicBezTo>
                  <a:cubicBezTo>
                    <a:pt x="2105" y="913"/>
                    <a:pt x="1596" y="159"/>
                    <a:pt x="1415" y="90"/>
                  </a:cubicBezTo>
                  <a:cubicBezTo>
                    <a:pt x="1327" y="55"/>
                    <a:pt x="970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5006827" y="3094151"/>
              <a:ext cx="174462" cy="139441"/>
            </a:xfrm>
            <a:custGeom>
              <a:avLst/>
              <a:gdLst/>
              <a:ahLst/>
              <a:cxnLst/>
              <a:rect l="l" t="t" r="r" b="b"/>
              <a:pathLst>
                <a:path w="2032" h="1624" extrusionOk="0">
                  <a:moveTo>
                    <a:pt x="611" y="1"/>
                  </a:moveTo>
                  <a:cubicBezTo>
                    <a:pt x="581" y="1"/>
                    <a:pt x="555" y="4"/>
                    <a:pt x="534" y="12"/>
                  </a:cubicBezTo>
                  <a:cubicBezTo>
                    <a:pt x="332" y="89"/>
                    <a:pt x="1" y="977"/>
                    <a:pt x="1" y="977"/>
                  </a:cubicBezTo>
                  <a:lnTo>
                    <a:pt x="407" y="874"/>
                  </a:lnTo>
                  <a:lnTo>
                    <a:pt x="763" y="542"/>
                  </a:lnTo>
                  <a:lnTo>
                    <a:pt x="1476" y="901"/>
                  </a:lnTo>
                  <a:cubicBezTo>
                    <a:pt x="1476" y="901"/>
                    <a:pt x="1704" y="1558"/>
                    <a:pt x="1858" y="1611"/>
                  </a:cubicBezTo>
                  <a:cubicBezTo>
                    <a:pt x="1882" y="1619"/>
                    <a:pt x="1903" y="1623"/>
                    <a:pt x="1922" y="1623"/>
                  </a:cubicBezTo>
                  <a:cubicBezTo>
                    <a:pt x="2018" y="1623"/>
                    <a:pt x="2032" y="1517"/>
                    <a:pt x="2011" y="1410"/>
                  </a:cubicBezTo>
                  <a:cubicBezTo>
                    <a:pt x="1984" y="1284"/>
                    <a:pt x="1729" y="469"/>
                    <a:pt x="1603" y="369"/>
                  </a:cubicBezTo>
                  <a:cubicBezTo>
                    <a:pt x="1489" y="277"/>
                    <a:pt x="881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5002019" y="3089772"/>
              <a:ext cx="183563" cy="148199"/>
            </a:xfrm>
            <a:custGeom>
              <a:avLst/>
              <a:gdLst/>
              <a:ahLst/>
              <a:cxnLst/>
              <a:rect l="l" t="t" r="r" b="b"/>
              <a:pathLst>
                <a:path w="2138" h="1726" extrusionOk="0">
                  <a:moveTo>
                    <a:pt x="672" y="1"/>
                  </a:moveTo>
                  <a:cubicBezTo>
                    <a:pt x="634" y="1"/>
                    <a:pt x="601" y="5"/>
                    <a:pt x="574" y="16"/>
                  </a:cubicBezTo>
                  <a:cubicBezTo>
                    <a:pt x="360" y="97"/>
                    <a:pt x="67" y="859"/>
                    <a:pt x="11" y="1012"/>
                  </a:cubicBezTo>
                  <a:cubicBezTo>
                    <a:pt x="1" y="1037"/>
                    <a:pt x="14" y="1066"/>
                    <a:pt x="40" y="1077"/>
                  </a:cubicBezTo>
                  <a:cubicBezTo>
                    <a:pt x="46" y="1079"/>
                    <a:pt x="51" y="1080"/>
                    <a:pt x="57" y="1080"/>
                  </a:cubicBezTo>
                  <a:cubicBezTo>
                    <a:pt x="77" y="1080"/>
                    <a:pt x="97" y="1067"/>
                    <a:pt x="104" y="1047"/>
                  </a:cubicBezTo>
                  <a:cubicBezTo>
                    <a:pt x="228" y="711"/>
                    <a:pt x="477" y="162"/>
                    <a:pt x="609" y="112"/>
                  </a:cubicBezTo>
                  <a:cubicBezTo>
                    <a:pt x="626" y="105"/>
                    <a:pt x="647" y="102"/>
                    <a:pt x="673" y="102"/>
                  </a:cubicBezTo>
                  <a:cubicBezTo>
                    <a:pt x="912" y="102"/>
                    <a:pt x="1501" y="358"/>
                    <a:pt x="1628" y="459"/>
                  </a:cubicBezTo>
                  <a:cubicBezTo>
                    <a:pt x="1735" y="543"/>
                    <a:pt x="1989" y="1335"/>
                    <a:pt x="2017" y="1473"/>
                  </a:cubicBezTo>
                  <a:cubicBezTo>
                    <a:pt x="2033" y="1551"/>
                    <a:pt x="2023" y="1603"/>
                    <a:pt x="2004" y="1618"/>
                  </a:cubicBezTo>
                  <a:cubicBezTo>
                    <a:pt x="1997" y="1623"/>
                    <a:pt x="1987" y="1626"/>
                    <a:pt x="1977" y="1626"/>
                  </a:cubicBezTo>
                  <a:cubicBezTo>
                    <a:pt x="1961" y="1626"/>
                    <a:pt x="1942" y="1621"/>
                    <a:pt x="1930" y="1616"/>
                  </a:cubicBezTo>
                  <a:cubicBezTo>
                    <a:pt x="1850" y="1587"/>
                    <a:pt x="1687" y="1240"/>
                    <a:pt x="1581" y="935"/>
                  </a:cubicBezTo>
                  <a:cubicBezTo>
                    <a:pt x="1575" y="924"/>
                    <a:pt x="1566" y="913"/>
                    <a:pt x="1554" y="907"/>
                  </a:cubicBezTo>
                  <a:lnTo>
                    <a:pt x="841" y="549"/>
                  </a:lnTo>
                  <a:cubicBezTo>
                    <a:pt x="834" y="546"/>
                    <a:pt x="825" y="544"/>
                    <a:pt x="817" y="544"/>
                  </a:cubicBezTo>
                  <a:cubicBezTo>
                    <a:pt x="805" y="544"/>
                    <a:pt x="794" y="548"/>
                    <a:pt x="785" y="557"/>
                  </a:cubicBezTo>
                  <a:lnTo>
                    <a:pt x="428" y="888"/>
                  </a:lnTo>
                  <a:cubicBezTo>
                    <a:pt x="409" y="909"/>
                    <a:pt x="409" y="940"/>
                    <a:pt x="427" y="960"/>
                  </a:cubicBezTo>
                  <a:cubicBezTo>
                    <a:pt x="437" y="971"/>
                    <a:pt x="450" y="976"/>
                    <a:pt x="463" y="976"/>
                  </a:cubicBezTo>
                  <a:cubicBezTo>
                    <a:pt x="476" y="976"/>
                    <a:pt x="489" y="971"/>
                    <a:pt x="499" y="962"/>
                  </a:cubicBezTo>
                  <a:lnTo>
                    <a:pt x="829" y="655"/>
                  </a:lnTo>
                  <a:lnTo>
                    <a:pt x="1492" y="987"/>
                  </a:lnTo>
                  <a:cubicBezTo>
                    <a:pt x="1544" y="1136"/>
                    <a:pt x="1738" y="1655"/>
                    <a:pt x="1897" y="1711"/>
                  </a:cubicBezTo>
                  <a:cubicBezTo>
                    <a:pt x="1928" y="1721"/>
                    <a:pt x="1956" y="1725"/>
                    <a:pt x="1978" y="1725"/>
                  </a:cubicBezTo>
                  <a:cubicBezTo>
                    <a:pt x="2020" y="1725"/>
                    <a:pt x="2049" y="1711"/>
                    <a:pt x="2070" y="1691"/>
                  </a:cubicBezTo>
                  <a:cubicBezTo>
                    <a:pt x="2121" y="1647"/>
                    <a:pt x="2138" y="1562"/>
                    <a:pt x="2116" y="1451"/>
                  </a:cubicBezTo>
                  <a:cubicBezTo>
                    <a:pt x="2096" y="1346"/>
                    <a:pt x="1838" y="496"/>
                    <a:pt x="1691" y="378"/>
                  </a:cubicBezTo>
                  <a:cubicBezTo>
                    <a:pt x="1582" y="292"/>
                    <a:pt x="973" y="1"/>
                    <a:pt x="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984847" y="3125405"/>
              <a:ext cx="155059" cy="128708"/>
            </a:xfrm>
            <a:custGeom>
              <a:avLst/>
              <a:gdLst/>
              <a:ahLst/>
              <a:cxnLst/>
              <a:rect l="l" t="t" r="r" b="b"/>
              <a:pathLst>
                <a:path w="1806" h="1499" extrusionOk="0">
                  <a:moveTo>
                    <a:pt x="736" y="1"/>
                  </a:moveTo>
                  <a:cubicBezTo>
                    <a:pt x="727" y="1"/>
                    <a:pt x="720" y="2"/>
                    <a:pt x="714" y="5"/>
                  </a:cubicBezTo>
                  <a:cubicBezTo>
                    <a:pt x="587" y="55"/>
                    <a:pt x="0" y="920"/>
                    <a:pt x="0" y="920"/>
                  </a:cubicBezTo>
                  <a:lnTo>
                    <a:pt x="559" y="1453"/>
                  </a:lnTo>
                  <a:cubicBezTo>
                    <a:pt x="659" y="1225"/>
                    <a:pt x="634" y="716"/>
                    <a:pt x="634" y="716"/>
                  </a:cubicBezTo>
                  <a:lnTo>
                    <a:pt x="634" y="716"/>
                  </a:lnTo>
                  <a:lnTo>
                    <a:pt x="1372" y="870"/>
                  </a:lnTo>
                  <a:cubicBezTo>
                    <a:pt x="1389" y="1013"/>
                    <a:pt x="1399" y="1158"/>
                    <a:pt x="1399" y="1303"/>
                  </a:cubicBezTo>
                  <a:cubicBezTo>
                    <a:pt x="1399" y="1446"/>
                    <a:pt x="1420" y="1498"/>
                    <a:pt x="1461" y="1498"/>
                  </a:cubicBezTo>
                  <a:cubicBezTo>
                    <a:pt x="1484" y="1498"/>
                    <a:pt x="1515" y="1481"/>
                    <a:pt x="1552" y="1453"/>
                  </a:cubicBezTo>
                  <a:cubicBezTo>
                    <a:pt x="1654" y="1378"/>
                    <a:pt x="1806" y="613"/>
                    <a:pt x="1730" y="538"/>
                  </a:cubicBezTo>
                  <a:cubicBezTo>
                    <a:pt x="1659" y="466"/>
                    <a:pt x="917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980125" y="3121112"/>
              <a:ext cx="160382" cy="137208"/>
            </a:xfrm>
            <a:custGeom>
              <a:avLst/>
              <a:gdLst/>
              <a:ahLst/>
              <a:cxnLst/>
              <a:rect l="l" t="t" r="r" b="b"/>
              <a:pathLst>
                <a:path w="1868" h="1598" extrusionOk="0">
                  <a:moveTo>
                    <a:pt x="787" y="0"/>
                  </a:moveTo>
                  <a:cubicBezTo>
                    <a:pt x="774" y="0"/>
                    <a:pt x="762" y="2"/>
                    <a:pt x="752" y="6"/>
                  </a:cubicBezTo>
                  <a:cubicBezTo>
                    <a:pt x="621" y="59"/>
                    <a:pt x="157" y="734"/>
                    <a:pt x="17" y="940"/>
                  </a:cubicBezTo>
                  <a:cubicBezTo>
                    <a:pt x="1" y="964"/>
                    <a:pt x="8" y="995"/>
                    <a:pt x="30" y="1009"/>
                  </a:cubicBezTo>
                  <a:cubicBezTo>
                    <a:pt x="39" y="1016"/>
                    <a:pt x="49" y="1019"/>
                    <a:pt x="59" y="1019"/>
                  </a:cubicBezTo>
                  <a:cubicBezTo>
                    <a:pt x="75" y="1019"/>
                    <a:pt x="90" y="1011"/>
                    <a:pt x="99" y="998"/>
                  </a:cubicBezTo>
                  <a:cubicBezTo>
                    <a:pt x="384" y="579"/>
                    <a:pt x="718" y="130"/>
                    <a:pt x="789" y="100"/>
                  </a:cubicBezTo>
                  <a:cubicBezTo>
                    <a:pt x="792" y="100"/>
                    <a:pt x="795" y="99"/>
                    <a:pt x="799" y="99"/>
                  </a:cubicBezTo>
                  <a:cubicBezTo>
                    <a:pt x="934" y="99"/>
                    <a:pt x="1661" y="531"/>
                    <a:pt x="1750" y="622"/>
                  </a:cubicBezTo>
                  <a:cubicBezTo>
                    <a:pt x="1800" y="707"/>
                    <a:pt x="1660" y="1400"/>
                    <a:pt x="1581" y="1463"/>
                  </a:cubicBezTo>
                  <a:cubicBezTo>
                    <a:pt x="1542" y="1491"/>
                    <a:pt x="1526" y="1496"/>
                    <a:pt x="1526" y="1500"/>
                  </a:cubicBezTo>
                  <a:cubicBezTo>
                    <a:pt x="1520" y="1493"/>
                    <a:pt x="1507" y="1463"/>
                    <a:pt x="1507" y="1351"/>
                  </a:cubicBezTo>
                  <a:cubicBezTo>
                    <a:pt x="1507" y="1206"/>
                    <a:pt x="1498" y="1058"/>
                    <a:pt x="1482" y="912"/>
                  </a:cubicBezTo>
                  <a:cubicBezTo>
                    <a:pt x="1477" y="890"/>
                    <a:pt x="1463" y="872"/>
                    <a:pt x="1441" y="868"/>
                  </a:cubicBezTo>
                  <a:lnTo>
                    <a:pt x="702" y="715"/>
                  </a:lnTo>
                  <a:cubicBezTo>
                    <a:pt x="700" y="714"/>
                    <a:pt x="697" y="714"/>
                    <a:pt x="694" y="714"/>
                  </a:cubicBezTo>
                  <a:cubicBezTo>
                    <a:pt x="682" y="714"/>
                    <a:pt x="669" y="719"/>
                    <a:pt x="660" y="727"/>
                  </a:cubicBezTo>
                  <a:cubicBezTo>
                    <a:pt x="646" y="735"/>
                    <a:pt x="642" y="752"/>
                    <a:pt x="642" y="766"/>
                  </a:cubicBezTo>
                  <a:cubicBezTo>
                    <a:pt x="642" y="772"/>
                    <a:pt x="665" y="1267"/>
                    <a:pt x="570" y="1481"/>
                  </a:cubicBezTo>
                  <a:cubicBezTo>
                    <a:pt x="558" y="1508"/>
                    <a:pt x="570" y="1537"/>
                    <a:pt x="595" y="1547"/>
                  </a:cubicBezTo>
                  <a:cubicBezTo>
                    <a:pt x="602" y="1551"/>
                    <a:pt x="609" y="1552"/>
                    <a:pt x="616" y="1552"/>
                  </a:cubicBezTo>
                  <a:cubicBezTo>
                    <a:pt x="635" y="1552"/>
                    <a:pt x="653" y="1541"/>
                    <a:pt x="661" y="1522"/>
                  </a:cubicBezTo>
                  <a:cubicBezTo>
                    <a:pt x="746" y="1334"/>
                    <a:pt x="748" y="976"/>
                    <a:pt x="745" y="828"/>
                  </a:cubicBezTo>
                  <a:lnTo>
                    <a:pt x="745" y="828"/>
                  </a:lnTo>
                  <a:lnTo>
                    <a:pt x="1383" y="961"/>
                  </a:lnTo>
                  <a:cubicBezTo>
                    <a:pt x="1396" y="1089"/>
                    <a:pt x="1404" y="1222"/>
                    <a:pt x="1404" y="1351"/>
                  </a:cubicBezTo>
                  <a:cubicBezTo>
                    <a:pt x="1404" y="1472"/>
                    <a:pt x="1417" y="1559"/>
                    <a:pt x="1476" y="1589"/>
                  </a:cubicBezTo>
                  <a:cubicBezTo>
                    <a:pt x="1489" y="1595"/>
                    <a:pt x="1504" y="1598"/>
                    <a:pt x="1516" y="1598"/>
                  </a:cubicBezTo>
                  <a:cubicBezTo>
                    <a:pt x="1564" y="1598"/>
                    <a:pt x="1610" y="1565"/>
                    <a:pt x="1641" y="1543"/>
                  </a:cubicBezTo>
                  <a:cubicBezTo>
                    <a:pt x="1744" y="1466"/>
                    <a:pt x="1840" y="993"/>
                    <a:pt x="1858" y="771"/>
                  </a:cubicBezTo>
                  <a:cubicBezTo>
                    <a:pt x="1868" y="617"/>
                    <a:pt x="1846" y="573"/>
                    <a:pt x="1824" y="551"/>
                  </a:cubicBezTo>
                  <a:cubicBezTo>
                    <a:pt x="1768" y="496"/>
                    <a:pt x="1012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294642" y="2877867"/>
              <a:ext cx="609932" cy="936760"/>
            </a:xfrm>
            <a:custGeom>
              <a:avLst/>
              <a:gdLst/>
              <a:ahLst/>
              <a:cxnLst/>
              <a:rect l="l" t="t" r="r" b="b"/>
              <a:pathLst>
                <a:path w="7104" h="10910" extrusionOk="0">
                  <a:moveTo>
                    <a:pt x="1929" y="0"/>
                  </a:moveTo>
                  <a:cubicBezTo>
                    <a:pt x="1929" y="0"/>
                    <a:pt x="66" y="216"/>
                    <a:pt x="34" y="584"/>
                  </a:cubicBezTo>
                  <a:cubicBezTo>
                    <a:pt x="0" y="952"/>
                    <a:pt x="302" y="4774"/>
                    <a:pt x="302" y="6716"/>
                  </a:cubicBezTo>
                  <a:cubicBezTo>
                    <a:pt x="302" y="8660"/>
                    <a:pt x="436" y="10772"/>
                    <a:pt x="905" y="10906"/>
                  </a:cubicBezTo>
                  <a:cubicBezTo>
                    <a:pt x="912" y="10908"/>
                    <a:pt x="921" y="10909"/>
                    <a:pt x="931" y="10909"/>
                  </a:cubicBezTo>
                  <a:cubicBezTo>
                    <a:pt x="1557" y="10909"/>
                    <a:pt x="7103" y="6918"/>
                    <a:pt x="7103" y="6918"/>
                  </a:cubicBezTo>
                  <a:lnTo>
                    <a:pt x="6567" y="5122"/>
                  </a:lnTo>
                  <a:lnTo>
                    <a:pt x="3316" y="6214"/>
                  </a:lnTo>
                  <a:lnTo>
                    <a:pt x="3281" y="2560"/>
                  </a:lnTo>
                  <a:lnTo>
                    <a:pt x="1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4291980" y="2873488"/>
              <a:ext cx="616886" cy="945518"/>
            </a:xfrm>
            <a:custGeom>
              <a:avLst/>
              <a:gdLst/>
              <a:ahLst/>
              <a:cxnLst/>
              <a:rect l="l" t="t" r="r" b="b"/>
              <a:pathLst>
                <a:path w="7185" h="11012" extrusionOk="0">
                  <a:moveTo>
                    <a:pt x="1960" y="1"/>
                  </a:moveTo>
                  <a:cubicBezTo>
                    <a:pt x="1958" y="1"/>
                    <a:pt x="1955" y="1"/>
                    <a:pt x="1953" y="1"/>
                  </a:cubicBezTo>
                  <a:cubicBezTo>
                    <a:pt x="1636" y="38"/>
                    <a:pt x="47" y="243"/>
                    <a:pt x="13" y="631"/>
                  </a:cubicBezTo>
                  <a:cubicBezTo>
                    <a:pt x="0" y="785"/>
                    <a:pt x="40" y="1490"/>
                    <a:pt x="97" y="2464"/>
                  </a:cubicBezTo>
                  <a:cubicBezTo>
                    <a:pt x="174" y="3798"/>
                    <a:pt x="282" y="5624"/>
                    <a:pt x="282" y="6769"/>
                  </a:cubicBezTo>
                  <a:cubicBezTo>
                    <a:pt x="282" y="8618"/>
                    <a:pt x="392" y="10855"/>
                    <a:pt x="921" y="11006"/>
                  </a:cubicBezTo>
                  <a:cubicBezTo>
                    <a:pt x="931" y="11009"/>
                    <a:pt x="943" y="11012"/>
                    <a:pt x="964" y="11012"/>
                  </a:cubicBezTo>
                  <a:cubicBezTo>
                    <a:pt x="1101" y="11012"/>
                    <a:pt x="1612" y="10841"/>
                    <a:pt x="4234" y="9053"/>
                  </a:cubicBezTo>
                  <a:cubicBezTo>
                    <a:pt x="5711" y="8051"/>
                    <a:pt x="7145" y="7019"/>
                    <a:pt x="7160" y="7009"/>
                  </a:cubicBezTo>
                  <a:cubicBezTo>
                    <a:pt x="7177" y="6996"/>
                    <a:pt x="7185" y="6974"/>
                    <a:pt x="7179" y="6954"/>
                  </a:cubicBezTo>
                  <a:lnTo>
                    <a:pt x="6642" y="5158"/>
                  </a:lnTo>
                  <a:cubicBezTo>
                    <a:pt x="6638" y="5145"/>
                    <a:pt x="6629" y="5134"/>
                    <a:pt x="6617" y="5128"/>
                  </a:cubicBezTo>
                  <a:cubicBezTo>
                    <a:pt x="6610" y="5124"/>
                    <a:pt x="6602" y="5122"/>
                    <a:pt x="6593" y="5122"/>
                  </a:cubicBezTo>
                  <a:cubicBezTo>
                    <a:pt x="6588" y="5122"/>
                    <a:pt x="6583" y="5123"/>
                    <a:pt x="6577" y="5124"/>
                  </a:cubicBezTo>
                  <a:lnTo>
                    <a:pt x="3393" y="6194"/>
                  </a:lnTo>
                  <a:lnTo>
                    <a:pt x="3360" y="2611"/>
                  </a:lnTo>
                  <a:cubicBezTo>
                    <a:pt x="3360" y="2583"/>
                    <a:pt x="3338" y="2561"/>
                    <a:pt x="3310" y="2561"/>
                  </a:cubicBezTo>
                  <a:cubicBezTo>
                    <a:pt x="3282" y="2564"/>
                    <a:pt x="3260" y="2586"/>
                    <a:pt x="3260" y="2613"/>
                  </a:cubicBezTo>
                  <a:lnTo>
                    <a:pt x="3295" y="6266"/>
                  </a:lnTo>
                  <a:cubicBezTo>
                    <a:pt x="3295" y="6282"/>
                    <a:pt x="3303" y="6297"/>
                    <a:pt x="3316" y="6307"/>
                  </a:cubicBezTo>
                  <a:cubicBezTo>
                    <a:pt x="3326" y="6314"/>
                    <a:pt x="3337" y="6317"/>
                    <a:pt x="3348" y="6317"/>
                  </a:cubicBezTo>
                  <a:cubicBezTo>
                    <a:pt x="3352" y="6317"/>
                    <a:pt x="3357" y="6316"/>
                    <a:pt x="3362" y="6315"/>
                  </a:cubicBezTo>
                  <a:lnTo>
                    <a:pt x="6564" y="5239"/>
                  </a:lnTo>
                  <a:lnTo>
                    <a:pt x="7075" y="6950"/>
                  </a:lnTo>
                  <a:cubicBezTo>
                    <a:pt x="4823" y="8569"/>
                    <a:pt x="1404" y="10911"/>
                    <a:pt x="971" y="10911"/>
                  </a:cubicBezTo>
                  <a:cubicBezTo>
                    <a:pt x="963" y="10911"/>
                    <a:pt x="955" y="10910"/>
                    <a:pt x="949" y="10909"/>
                  </a:cubicBezTo>
                  <a:cubicBezTo>
                    <a:pt x="593" y="10808"/>
                    <a:pt x="382" y="9261"/>
                    <a:pt x="382" y="6767"/>
                  </a:cubicBezTo>
                  <a:cubicBezTo>
                    <a:pt x="382" y="5618"/>
                    <a:pt x="274" y="3790"/>
                    <a:pt x="198" y="2457"/>
                  </a:cubicBezTo>
                  <a:cubicBezTo>
                    <a:pt x="142" y="1522"/>
                    <a:pt x="99" y="785"/>
                    <a:pt x="112" y="638"/>
                  </a:cubicBezTo>
                  <a:cubicBezTo>
                    <a:pt x="133" y="414"/>
                    <a:pt x="1207" y="189"/>
                    <a:pt x="1963" y="100"/>
                  </a:cubicBezTo>
                  <a:cubicBezTo>
                    <a:pt x="1991" y="99"/>
                    <a:pt x="2012" y="74"/>
                    <a:pt x="2007" y="46"/>
                  </a:cubicBezTo>
                  <a:cubicBezTo>
                    <a:pt x="2006" y="20"/>
                    <a:pt x="1985" y="1"/>
                    <a:pt x="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4392004" y="3151077"/>
              <a:ext cx="189917" cy="363971"/>
            </a:xfrm>
            <a:custGeom>
              <a:avLst/>
              <a:gdLst/>
              <a:ahLst/>
              <a:cxnLst/>
              <a:rect l="l" t="t" r="r" b="b"/>
              <a:pathLst>
                <a:path w="2212" h="4239" extrusionOk="0">
                  <a:moveTo>
                    <a:pt x="2211" y="0"/>
                  </a:moveTo>
                  <a:lnTo>
                    <a:pt x="1" y="4239"/>
                  </a:lnTo>
                  <a:cubicBezTo>
                    <a:pt x="405" y="3804"/>
                    <a:pt x="2180" y="3032"/>
                    <a:pt x="2180" y="3032"/>
                  </a:cubicBezTo>
                  <a:lnTo>
                    <a:pt x="2211" y="0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387367" y="3146784"/>
              <a:ext cx="198846" cy="372729"/>
            </a:xfrm>
            <a:custGeom>
              <a:avLst/>
              <a:gdLst/>
              <a:ahLst/>
              <a:cxnLst/>
              <a:rect l="l" t="t" r="r" b="b"/>
              <a:pathLst>
                <a:path w="2316" h="4341" extrusionOk="0">
                  <a:moveTo>
                    <a:pt x="2265" y="0"/>
                  </a:moveTo>
                  <a:cubicBezTo>
                    <a:pt x="2237" y="0"/>
                    <a:pt x="2215" y="22"/>
                    <a:pt x="2215" y="49"/>
                  </a:cubicBezTo>
                  <a:lnTo>
                    <a:pt x="2184" y="3051"/>
                  </a:lnTo>
                  <a:cubicBezTo>
                    <a:pt x="1941" y="3157"/>
                    <a:pt x="400" y="3842"/>
                    <a:pt x="18" y="4255"/>
                  </a:cubicBezTo>
                  <a:cubicBezTo>
                    <a:pt x="0" y="4277"/>
                    <a:pt x="2" y="4309"/>
                    <a:pt x="22" y="4327"/>
                  </a:cubicBezTo>
                  <a:cubicBezTo>
                    <a:pt x="33" y="4336"/>
                    <a:pt x="44" y="4340"/>
                    <a:pt x="56" y="4340"/>
                  </a:cubicBezTo>
                  <a:cubicBezTo>
                    <a:pt x="70" y="4340"/>
                    <a:pt x="83" y="4334"/>
                    <a:pt x="93" y="4323"/>
                  </a:cubicBezTo>
                  <a:cubicBezTo>
                    <a:pt x="484" y="3901"/>
                    <a:pt x="2236" y="3136"/>
                    <a:pt x="2255" y="3129"/>
                  </a:cubicBezTo>
                  <a:cubicBezTo>
                    <a:pt x="2271" y="3120"/>
                    <a:pt x="2285" y="3104"/>
                    <a:pt x="2285" y="3083"/>
                  </a:cubicBezTo>
                  <a:lnTo>
                    <a:pt x="2316" y="52"/>
                  </a:lnTo>
                  <a:cubicBezTo>
                    <a:pt x="2316" y="22"/>
                    <a:pt x="2293" y="0"/>
                    <a:pt x="2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574364" y="3322371"/>
              <a:ext cx="277835" cy="93504"/>
            </a:xfrm>
            <a:custGeom>
              <a:avLst/>
              <a:gdLst/>
              <a:ahLst/>
              <a:cxnLst/>
              <a:rect l="l" t="t" r="r" b="b"/>
              <a:pathLst>
                <a:path w="3236" h="1089" extrusionOk="0">
                  <a:moveTo>
                    <a:pt x="3180" y="1"/>
                  </a:moveTo>
                  <a:cubicBezTo>
                    <a:pt x="3175" y="1"/>
                    <a:pt x="3170" y="2"/>
                    <a:pt x="3165" y="4"/>
                  </a:cubicBezTo>
                  <a:lnTo>
                    <a:pt x="43" y="991"/>
                  </a:lnTo>
                  <a:cubicBezTo>
                    <a:pt x="15" y="998"/>
                    <a:pt x="0" y="1028"/>
                    <a:pt x="11" y="1053"/>
                  </a:cubicBezTo>
                  <a:cubicBezTo>
                    <a:pt x="18" y="1075"/>
                    <a:pt x="36" y="1088"/>
                    <a:pt x="58" y="1088"/>
                  </a:cubicBezTo>
                  <a:cubicBezTo>
                    <a:pt x="64" y="1088"/>
                    <a:pt x="70" y="1087"/>
                    <a:pt x="73" y="1087"/>
                  </a:cubicBezTo>
                  <a:lnTo>
                    <a:pt x="3193" y="99"/>
                  </a:lnTo>
                  <a:cubicBezTo>
                    <a:pt x="3221" y="92"/>
                    <a:pt x="3235" y="63"/>
                    <a:pt x="3226" y="36"/>
                  </a:cubicBezTo>
                  <a:cubicBezTo>
                    <a:pt x="3221" y="14"/>
                    <a:pt x="3201" y="1"/>
                    <a:pt x="3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5200091" y="2934964"/>
              <a:ext cx="326516" cy="451379"/>
            </a:xfrm>
            <a:custGeom>
              <a:avLst/>
              <a:gdLst/>
              <a:ahLst/>
              <a:cxnLst/>
              <a:rect l="l" t="t" r="r" b="b"/>
              <a:pathLst>
                <a:path w="3803" h="5257" extrusionOk="0">
                  <a:moveTo>
                    <a:pt x="1758" y="0"/>
                  </a:moveTo>
                  <a:cubicBezTo>
                    <a:pt x="1645" y="0"/>
                    <a:pt x="1539" y="72"/>
                    <a:pt x="1497" y="184"/>
                  </a:cubicBezTo>
                  <a:lnTo>
                    <a:pt x="52" y="4275"/>
                  </a:lnTo>
                  <a:cubicBezTo>
                    <a:pt x="0" y="4420"/>
                    <a:pt x="77" y="4576"/>
                    <a:pt x="220" y="4628"/>
                  </a:cubicBezTo>
                  <a:lnTo>
                    <a:pt x="1953" y="5241"/>
                  </a:lnTo>
                  <a:cubicBezTo>
                    <a:pt x="1984" y="5252"/>
                    <a:pt x="2015" y="5257"/>
                    <a:pt x="2046" y="5257"/>
                  </a:cubicBezTo>
                  <a:cubicBezTo>
                    <a:pt x="2159" y="5257"/>
                    <a:pt x="2264" y="5186"/>
                    <a:pt x="2305" y="5073"/>
                  </a:cubicBezTo>
                  <a:lnTo>
                    <a:pt x="3751" y="982"/>
                  </a:lnTo>
                  <a:cubicBezTo>
                    <a:pt x="3802" y="839"/>
                    <a:pt x="3727" y="682"/>
                    <a:pt x="3584" y="631"/>
                  </a:cubicBezTo>
                  <a:lnTo>
                    <a:pt x="1850" y="16"/>
                  </a:lnTo>
                  <a:cubicBezTo>
                    <a:pt x="1819" y="5"/>
                    <a:pt x="1788" y="0"/>
                    <a:pt x="1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5197687" y="2930929"/>
              <a:ext cx="330809" cy="459794"/>
            </a:xfrm>
            <a:custGeom>
              <a:avLst/>
              <a:gdLst/>
              <a:ahLst/>
              <a:cxnLst/>
              <a:rect l="l" t="t" r="r" b="b"/>
              <a:pathLst>
                <a:path w="3853" h="5355" extrusionOk="0">
                  <a:moveTo>
                    <a:pt x="1786" y="99"/>
                  </a:moveTo>
                  <a:cubicBezTo>
                    <a:pt x="1811" y="99"/>
                    <a:pt x="1836" y="103"/>
                    <a:pt x="1861" y="109"/>
                  </a:cubicBezTo>
                  <a:lnTo>
                    <a:pt x="3595" y="722"/>
                  </a:lnTo>
                  <a:cubicBezTo>
                    <a:pt x="3652" y="741"/>
                    <a:pt x="3698" y="784"/>
                    <a:pt x="3724" y="837"/>
                  </a:cubicBezTo>
                  <a:cubicBezTo>
                    <a:pt x="3749" y="890"/>
                    <a:pt x="3754" y="952"/>
                    <a:pt x="3733" y="1008"/>
                  </a:cubicBezTo>
                  <a:lnTo>
                    <a:pt x="2287" y="5101"/>
                  </a:lnTo>
                  <a:cubicBezTo>
                    <a:pt x="2267" y="5157"/>
                    <a:pt x="2224" y="5204"/>
                    <a:pt x="2171" y="5229"/>
                  </a:cubicBezTo>
                  <a:cubicBezTo>
                    <a:pt x="2141" y="5244"/>
                    <a:pt x="2109" y="5251"/>
                    <a:pt x="2076" y="5251"/>
                  </a:cubicBezTo>
                  <a:cubicBezTo>
                    <a:pt x="2051" y="5251"/>
                    <a:pt x="2025" y="5247"/>
                    <a:pt x="2000" y="5238"/>
                  </a:cubicBezTo>
                  <a:lnTo>
                    <a:pt x="267" y="4626"/>
                  </a:lnTo>
                  <a:cubicBezTo>
                    <a:pt x="209" y="4607"/>
                    <a:pt x="162" y="4564"/>
                    <a:pt x="137" y="4511"/>
                  </a:cubicBezTo>
                  <a:cubicBezTo>
                    <a:pt x="112" y="4457"/>
                    <a:pt x="108" y="4396"/>
                    <a:pt x="128" y="4339"/>
                  </a:cubicBezTo>
                  <a:lnTo>
                    <a:pt x="1574" y="248"/>
                  </a:lnTo>
                  <a:cubicBezTo>
                    <a:pt x="1605" y="156"/>
                    <a:pt x="1693" y="99"/>
                    <a:pt x="1786" y="99"/>
                  </a:cubicBezTo>
                  <a:close/>
                  <a:moveTo>
                    <a:pt x="1784" y="0"/>
                  </a:moveTo>
                  <a:cubicBezTo>
                    <a:pt x="1736" y="0"/>
                    <a:pt x="1687" y="11"/>
                    <a:pt x="1642" y="32"/>
                  </a:cubicBezTo>
                  <a:cubicBezTo>
                    <a:pt x="1565" y="71"/>
                    <a:pt x="1506" y="136"/>
                    <a:pt x="1477" y="218"/>
                  </a:cubicBezTo>
                  <a:lnTo>
                    <a:pt x="31" y="4311"/>
                  </a:lnTo>
                  <a:cubicBezTo>
                    <a:pt x="0" y="4392"/>
                    <a:pt x="6" y="4480"/>
                    <a:pt x="43" y="4558"/>
                  </a:cubicBezTo>
                  <a:cubicBezTo>
                    <a:pt x="83" y="4636"/>
                    <a:pt x="146" y="4695"/>
                    <a:pt x="230" y="4725"/>
                  </a:cubicBezTo>
                  <a:lnTo>
                    <a:pt x="1963" y="5336"/>
                  </a:lnTo>
                  <a:cubicBezTo>
                    <a:pt x="1999" y="5350"/>
                    <a:pt x="2035" y="5354"/>
                    <a:pt x="2072" y="5354"/>
                  </a:cubicBezTo>
                  <a:cubicBezTo>
                    <a:pt x="2119" y="5354"/>
                    <a:pt x="2168" y="5344"/>
                    <a:pt x="2212" y="5323"/>
                  </a:cubicBezTo>
                  <a:cubicBezTo>
                    <a:pt x="2289" y="5285"/>
                    <a:pt x="2348" y="5220"/>
                    <a:pt x="2377" y="5137"/>
                  </a:cubicBezTo>
                  <a:lnTo>
                    <a:pt x="3823" y="1046"/>
                  </a:lnTo>
                  <a:cubicBezTo>
                    <a:pt x="3852" y="965"/>
                    <a:pt x="3848" y="877"/>
                    <a:pt x="3811" y="797"/>
                  </a:cubicBezTo>
                  <a:cubicBezTo>
                    <a:pt x="3771" y="719"/>
                    <a:pt x="3708" y="660"/>
                    <a:pt x="3624" y="631"/>
                  </a:cubicBezTo>
                  <a:lnTo>
                    <a:pt x="1891" y="19"/>
                  </a:lnTo>
                  <a:cubicBezTo>
                    <a:pt x="1856" y="6"/>
                    <a:pt x="1820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5360215" y="2967935"/>
              <a:ext cx="21121" cy="20950"/>
            </a:xfrm>
            <a:custGeom>
              <a:avLst/>
              <a:gdLst/>
              <a:ahLst/>
              <a:cxnLst/>
              <a:rect l="l" t="t" r="r" b="b"/>
              <a:pathLst>
                <a:path w="246" h="244" extrusionOk="0">
                  <a:moveTo>
                    <a:pt x="123" y="1"/>
                  </a:moveTo>
                  <a:cubicBezTo>
                    <a:pt x="57" y="1"/>
                    <a:pt x="1" y="57"/>
                    <a:pt x="1" y="123"/>
                  </a:cubicBezTo>
                  <a:cubicBezTo>
                    <a:pt x="1" y="189"/>
                    <a:pt x="57" y="244"/>
                    <a:pt x="123" y="244"/>
                  </a:cubicBezTo>
                  <a:cubicBezTo>
                    <a:pt x="190" y="244"/>
                    <a:pt x="246" y="189"/>
                    <a:pt x="246" y="123"/>
                  </a:cubicBezTo>
                  <a:cubicBezTo>
                    <a:pt x="246" y="57"/>
                    <a:pt x="190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5356094" y="2963814"/>
              <a:ext cx="29449" cy="29451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71" y="99"/>
                  </a:moveTo>
                  <a:cubicBezTo>
                    <a:pt x="210" y="99"/>
                    <a:pt x="242" y="133"/>
                    <a:pt x="243" y="171"/>
                  </a:cubicBezTo>
                  <a:cubicBezTo>
                    <a:pt x="243" y="211"/>
                    <a:pt x="212" y="243"/>
                    <a:pt x="171" y="243"/>
                  </a:cubicBezTo>
                  <a:cubicBezTo>
                    <a:pt x="131" y="243"/>
                    <a:pt x="99" y="209"/>
                    <a:pt x="99" y="171"/>
                  </a:cubicBezTo>
                  <a:cubicBezTo>
                    <a:pt x="99" y="130"/>
                    <a:pt x="133" y="99"/>
                    <a:pt x="171" y="99"/>
                  </a:cubicBezTo>
                  <a:close/>
                  <a:moveTo>
                    <a:pt x="171" y="0"/>
                  </a:moveTo>
                  <a:cubicBezTo>
                    <a:pt x="77" y="0"/>
                    <a:pt x="0" y="77"/>
                    <a:pt x="0" y="171"/>
                  </a:cubicBezTo>
                  <a:cubicBezTo>
                    <a:pt x="0" y="265"/>
                    <a:pt x="77" y="342"/>
                    <a:pt x="171" y="342"/>
                  </a:cubicBezTo>
                  <a:cubicBezTo>
                    <a:pt x="266" y="342"/>
                    <a:pt x="342" y="265"/>
                    <a:pt x="342" y="171"/>
                  </a:cubicBezTo>
                  <a:cubicBezTo>
                    <a:pt x="342" y="77"/>
                    <a:pt x="266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5216919" y="3481300"/>
              <a:ext cx="120115" cy="100717"/>
            </a:xfrm>
            <a:custGeom>
              <a:avLst/>
              <a:gdLst/>
              <a:ahLst/>
              <a:cxnLst/>
              <a:rect l="l" t="t" r="r" b="b"/>
              <a:pathLst>
                <a:path w="1399" h="1173" extrusionOk="0">
                  <a:moveTo>
                    <a:pt x="789" y="1"/>
                  </a:moveTo>
                  <a:lnTo>
                    <a:pt x="0" y="1172"/>
                  </a:lnTo>
                  <a:lnTo>
                    <a:pt x="0" y="1172"/>
                  </a:lnTo>
                  <a:lnTo>
                    <a:pt x="1399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5212369" y="3477093"/>
              <a:ext cx="129216" cy="109045"/>
            </a:xfrm>
            <a:custGeom>
              <a:avLst/>
              <a:gdLst/>
              <a:ahLst/>
              <a:cxnLst/>
              <a:rect l="l" t="t" r="r" b="b"/>
              <a:pathLst>
                <a:path w="1505" h="1270" extrusionOk="0">
                  <a:moveTo>
                    <a:pt x="845" y="135"/>
                  </a:moveTo>
                  <a:lnTo>
                    <a:pt x="1366" y="810"/>
                  </a:lnTo>
                  <a:lnTo>
                    <a:pt x="171" y="1136"/>
                  </a:lnTo>
                  <a:lnTo>
                    <a:pt x="845" y="135"/>
                  </a:lnTo>
                  <a:close/>
                  <a:moveTo>
                    <a:pt x="845" y="1"/>
                  </a:moveTo>
                  <a:cubicBezTo>
                    <a:pt x="844" y="1"/>
                    <a:pt x="843" y="1"/>
                    <a:pt x="842" y="1"/>
                  </a:cubicBezTo>
                  <a:cubicBezTo>
                    <a:pt x="825" y="1"/>
                    <a:pt x="811" y="10"/>
                    <a:pt x="800" y="23"/>
                  </a:cubicBezTo>
                  <a:lnTo>
                    <a:pt x="12" y="1193"/>
                  </a:lnTo>
                  <a:cubicBezTo>
                    <a:pt x="0" y="1210"/>
                    <a:pt x="0" y="1233"/>
                    <a:pt x="12" y="1251"/>
                  </a:cubicBezTo>
                  <a:cubicBezTo>
                    <a:pt x="22" y="1263"/>
                    <a:pt x="37" y="1270"/>
                    <a:pt x="53" y="1270"/>
                  </a:cubicBezTo>
                  <a:lnTo>
                    <a:pt x="63" y="1270"/>
                  </a:lnTo>
                  <a:lnTo>
                    <a:pt x="1463" y="890"/>
                  </a:lnTo>
                  <a:cubicBezTo>
                    <a:pt x="1481" y="884"/>
                    <a:pt x="1493" y="872"/>
                    <a:pt x="1499" y="856"/>
                  </a:cubicBezTo>
                  <a:cubicBezTo>
                    <a:pt x="1505" y="841"/>
                    <a:pt x="1503" y="823"/>
                    <a:pt x="1491" y="810"/>
                  </a:cubicBezTo>
                  <a:lnTo>
                    <a:pt x="881" y="22"/>
                  </a:lnTo>
                  <a:cubicBezTo>
                    <a:pt x="873" y="9"/>
                    <a:pt x="860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214515" y="3066676"/>
              <a:ext cx="275259" cy="572274"/>
            </a:xfrm>
            <a:custGeom>
              <a:avLst/>
              <a:gdLst/>
              <a:ahLst/>
              <a:cxnLst/>
              <a:rect l="l" t="t" r="r" b="b"/>
              <a:pathLst>
                <a:path w="3206" h="6665" extrusionOk="0">
                  <a:moveTo>
                    <a:pt x="2224" y="0"/>
                  </a:moveTo>
                  <a:cubicBezTo>
                    <a:pt x="2139" y="0"/>
                    <a:pt x="2071" y="174"/>
                    <a:pt x="2085" y="307"/>
                  </a:cubicBezTo>
                  <a:cubicBezTo>
                    <a:pt x="2108" y="512"/>
                    <a:pt x="2220" y="852"/>
                    <a:pt x="2286" y="1170"/>
                  </a:cubicBezTo>
                  <a:cubicBezTo>
                    <a:pt x="2324" y="1347"/>
                    <a:pt x="2486" y="1875"/>
                    <a:pt x="2486" y="1875"/>
                  </a:cubicBezTo>
                  <a:cubicBezTo>
                    <a:pt x="2486" y="1875"/>
                    <a:pt x="1783" y="1117"/>
                    <a:pt x="1550" y="861"/>
                  </a:cubicBezTo>
                  <a:cubicBezTo>
                    <a:pt x="1381" y="676"/>
                    <a:pt x="1203" y="504"/>
                    <a:pt x="1108" y="504"/>
                  </a:cubicBezTo>
                  <a:cubicBezTo>
                    <a:pt x="1073" y="504"/>
                    <a:pt x="1050" y="527"/>
                    <a:pt x="1042" y="581"/>
                  </a:cubicBezTo>
                  <a:cubicBezTo>
                    <a:pt x="1016" y="784"/>
                    <a:pt x="1244" y="1116"/>
                    <a:pt x="1374" y="1243"/>
                  </a:cubicBezTo>
                  <a:cubicBezTo>
                    <a:pt x="1503" y="1369"/>
                    <a:pt x="1971" y="2061"/>
                    <a:pt x="1971" y="2061"/>
                  </a:cubicBezTo>
                  <a:lnTo>
                    <a:pt x="2162" y="2591"/>
                  </a:lnTo>
                  <a:cubicBezTo>
                    <a:pt x="2162" y="2591"/>
                    <a:pt x="1645" y="2103"/>
                    <a:pt x="1440" y="1875"/>
                  </a:cubicBezTo>
                  <a:cubicBezTo>
                    <a:pt x="1248" y="1660"/>
                    <a:pt x="862" y="1268"/>
                    <a:pt x="712" y="1268"/>
                  </a:cubicBezTo>
                  <a:cubicBezTo>
                    <a:pt x="702" y="1268"/>
                    <a:pt x="694" y="1269"/>
                    <a:pt x="687" y="1272"/>
                  </a:cubicBezTo>
                  <a:cubicBezTo>
                    <a:pt x="560" y="1325"/>
                    <a:pt x="585" y="1526"/>
                    <a:pt x="687" y="1654"/>
                  </a:cubicBezTo>
                  <a:cubicBezTo>
                    <a:pt x="789" y="1781"/>
                    <a:pt x="1107" y="2099"/>
                    <a:pt x="1209" y="2252"/>
                  </a:cubicBezTo>
                  <a:cubicBezTo>
                    <a:pt x="1310" y="2405"/>
                    <a:pt x="1811" y="2951"/>
                    <a:pt x="1811" y="2951"/>
                  </a:cubicBezTo>
                  <a:cubicBezTo>
                    <a:pt x="1811" y="2951"/>
                    <a:pt x="1509" y="2849"/>
                    <a:pt x="1175" y="2749"/>
                  </a:cubicBezTo>
                  <a:cubicBezTo>
                    <a:pt x="840" y="2649"/>
                    <a:pt x="259" y="2447"/>
                    <a:pt x="183" y="2369"/>
                  </a:cubicBezTo>
                  <a:cubicBezTo>
                    <a:pt x="162" y="2348"/>
                    <a:pt x="139" y="2338"/>
                    <a:pt x="116" y="2338"/>
                  </a:cubicBezTo>
                  <a:cubicBezTo>
                    <a:pt x="53" y="2338"/>
                    <a:pt x="0" y="2416"/>
                    <a:pt x="55" y="2547"/>
                  </a:cubicBezTo>
                  <a:cubicBezTo>
                    <a:pt x="128" y="2725"/>
                    <a:pt x="283" y="2700"/>
                    <a:pt x="538" y="2827"/>
                  </a:cubicBezTo>
                  <a:cubicBezTo>
                    <a:pt x="713" y="2917"/>
                    <a:pt x="884" y="3017"/>
                    <a:pt x="1046" y="3129"/>
                  </a:cubicBezTo>
                  <a:cubicBezTo>
                    <a:pt x="1046" y="3129"/>
                    <a:pt x="444" y="3632"/>
                    <a:pt x="317" y="4043"/>
                  </a:cubicBezTo>
                  <a:cubicBezTo>
                    <a:pt x="192" y="4454"/>
                    <a:pt x="622" y="4927"/>
                    <a:pt x="700" y="5310"/>
                  </a:cubicBezTo>
                  <a:cubicBezTo>
                    <a:pt x="775" y="5692"/>
                    <a:pt x="1378" y="6665"/>
                    <a:pt x="1378" y="6665"/>
                  </a:cubicBezTo>
                  <a:lnTo>
                    <a:pt x="2081" y="5251"/>
                  </a:lnTo>
                  <a:lnTo>
                    <a:pt x="1284" y="4131"/>
                  </a:lnTo>
                  <a:cubicBezTo>
                    <a:pt x="1284" y="4131"/>
                    <a:pt x="3102" y="2523"/>
                    <a:pt x="3154" y="2265"/>
                  </a:cubicBezTo>
                  <a:cubicBezTo>
                    <a:pt x="3206" y="2008"/>
                    <a:pt x="2780" y="1366"/>
                    <a:pt x="2365" y="180"/>
                  </a:cubicBezTo>
                  <a:cubicBezTo>
                    <a:pt x="2320" y="50"/>
                    <a:pt x="2270" y="0"/>
                    <a:pt x="2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210566" y="3062039"/>
              <a:ext cx="281527" cy="580860"/>
            </a:xfrm>
            <a:custGeom>
              <a:avLst/>
              <a:gdLst/>
              <a:ahLst/>
              <a:cxnLst/>
              <a:rect l="l" t="t" r="r" b="b"/>
              <a:pathLst>
                <a:path w="3279" h="6765" extrusionOk="0">
                  <a:moveTo>
                    <a:pt x="2268" y="106"/>
                  </a:moveTo>
                  <a:cubicBezTo>
                    <a:pt x="2288" y="106"/>
                    <a:pt x="2325" y="143"/>
                    <a:pt x="2363" y="252"/>
                  </a:cubicBezTo>
                  <a:cubicBezTo>
                    <a:pt x="2551" y="791"/>
                    <a:pt x="2739" y="1211"/>
                    <a:pt x="2890" y="1549"/>
                  </a:cubicBezTo>
                  <a:cubicBezTo>
                    <a:pt x="3056" y="1919"/>
                    <a:pt x="3176" y="2187"/>
                    <a:pt x="3150" y="2312"/>
                  </a:cubicBezTo>
                  <a:cubicBezTo>
                    <a:pt x="3114" y="2486"/>
                    <a:pt x="1994" y="3532"/>
                    <a:pt x="1297" y="4150"/>
                  </a:cubicBezTo>
                  <a:cubicBezTo>
                    <a:pt x="1278" y="4166"/>
                    <a:pt x="1275" y="4195"/>
                    <a:pt x="1290" y="4216"/>
                  </a:cubicBezTo>
                  <a:lnTo>
                    <a:pt x="2071" y="5308"/>
                  </a:lnTo>
                  <a:lnTo>
                    <a:pt x="1420" y="6612"/>
                  </a:lnTo>
                  <a:cubicBezTo>
                    <a:pt x="1277" y="6375"/>
                    <a:pt x="857" y="5660"/>
                    <a:pt x="796" y="5352"/>
                  </a:cubicBezTo>
                  <a:cubicBezTo>
                    <a:pt x="767" y="5204"/>
                    <a:pt x="689" y="5049"/>
                    <a:pt x="606" y="4885"/>
                  </a:cubicBezTo>
                  <a:cubicBezTo>
                    <a:pt x="474" y="4621"/>
                    <a:pt x="336" y="4349"/>
                    <a:pt x="410" y="4109"/>
                  </a:cubicBezTo>
                  <a:cubicBezTo>
                    <a:pt x="531" y="3717"/>
                    <a:pt x="1118" y="3224"/>
                    <a:pt x="1123" y="3220"/>
                  </a:cubicBezTo>
                  <a:cubicBezTo>
                    <a:pt x="1137" y="3211"/>
                    <a:pt x="1143" y="3196"/>
                    <a:pt x="1143" y="3179"/>
                  </a:cubicBezTo>
                  <a:cubicBezTo>
                    <a:pt x="1140" y="3164"/>
                    <a:pt x="1132" y="3149"/>
                    <a:pt x="1120" y="3140"/>
                  </a:cubicBezTo>
                  <a:cubicBezTo>
                    <a:pt x="955" y="3028"/>
                    <a:pt x="783" y="2925"/>
                    <a:pt x="606" y="2835"/>
                  </a:cubicBezTo>
                  <a:cubicBezTo>
                    <a:pt x="518" y="2791"/>
                    <a:pt x="438" y="2763"/>
                    <a:pt x="376" y="2741"/>
                  </a:cubicBezTo>
                  <a:cubicBezTo>
                    <a:pt x="254" y="2698"/>
                    <a:pt x="188" y="2676"/>
                    <a:pt x="148" y="2579"/>
                  </a:cubicBezTo>
                  <a:cubicBezTo>
                    <a:pt x="117" y="2499"/>
                    <a:pt x="132" y="2455"/>
                    <a:pt x="149" y="2442"/>
                  </a:cubicBezTo>
                  <a:cubicBezTo>
                    <a:pt x="154" y="2440"/>
                    <a:pt x="158" y="2439"/>
                    <a:pt x="163" y="2439"/>
                  </a:cubicBezTo>
                  <a:cubicBezTo>
                    <a:pt x="173" y="2439"/>
                    <a:pt x="183" y="2445"/>
                    <a:pt x="193" y="2458"/>
                  </a:cubicBezTo>
                  <a:cubicBezTo>
                    <a:pt x="295" y="2566"/>
                    <a:pt x="1020" y="2797"/>
                    <a:pt x="1209" y="2854"/>
                  </a:cubicBezTo>
                  <a:cubicBezTo>
                    <a:pt x="1540" y="2955"/>
                    <a:pt x="1840" y="3053"/>
                    <a:pt x="1844" y="3055"/>
                  </a:cubicBezTo>
                  <a:cubicBezTo>
                    <a:pt x="1849" y="3057"/>
                    <a:pt x="1855" y="3057"/>
                    <a:pt x="1860" y="3057"/>
                  </a:cubicBezTo>
                  <a:cubicBezTo>
                    <a:pt x="1877" y="3057"/>
                    <a:pt x="1893" y="3049"/>
                    <a:pt x="1903" y="3036"/>
                  </a:cubicBezTo>
                  <a:cubicBezTo>
                    <a:pt x="1916" y="3016"/>
                    <a:pt x="1912" y="2991"/>
                    <a:pt x="1897" y="2974"/>
                  </a:cubicBezTo>
                  <a:cubicBezTo>
                    <a:pt x="1891" y="2969"/>
                    <a:pt x="1396" y="2428"/>
                    <a:pt x="1299" y="2281"/>
                  </a:cubicBezTo>
                  <a:cubicBezTo>
                    <a:pt x="1235" y="2185"/>
                    <a:pt x="1094" y="2034"/>
                    <a:pt x="970" y="1898"/>
                  </a:cubicBezTo>
                  <a:cubicBezTo>
                    <a:pt x="889" y="1812"/>
                    <a:pt x="814" y="1728"/>
                    <a:pt x="776" y="1680"/>
                  </a:cubicBezTo>
                  <a:cubicBezTo>
                    <a:pt x="717" y="1606"/>
                    <a:pt x="689" y="1504"/>
                    <a:pt x="705" y="1437"/>
                  </a:cubicBezTo>
                  <a:cubicBezTo>
                    <a:pt x="712" y="1407"/>
                    <a:pt x="730" y="1387"/>
                    <a:pt x="755" y="1375"/>
                  </a:cubicBezTo>
                  <a:cubicBezTo>
                    <a:pt x="758" y="1374"/>
                    <a:pt x="761" y="1373"/>
                    <a:pt x="765" y="1373"/>
                  </a:cubicBezTo>
                  <a:cubicBezTo>
                    <a:pt x="843" y="1373"/>
                    <a:pt x="1126" y="1599"/>
                    <a:pt x="1452" y="1964"/>
                  </a:cubicBezTo>
                  <a:cubicBezTo>
                    <a:pt x="1655" y="2193"/>
                    <a:pt x="2155" y="2664"/>
                    <a:pt x="2177" y="2685"/>
                  </a:cubicBezTo>
                  <a:cubicBezTo>
                    <a:pt x="2188" y="2694"/>
                    <a:pt x="2201" y="2699"/>
                    <a:pt x="2214" y="2699"/>
                  </a:cubicBezTo>
                  <a:cubicBezTo>
                    <a:pt x="2223" y="2699"/>
                    <a:pt x="2232" y="2696"/>
                    <a:pt x="2241" y="2691"/>
                  </a:cubicBezTo>
                  <a:cubicBezTo>
                    <a:pt x="2260" y="2678"/>
                    <a:pt x="2267" y="2654"/>
                    <a:pt x="2260" y="2632"/>
                  </a:cubicBezTo>
                  <a:lnTo>
                    <a:pt x="2068" y="2101"/>
                  </a:lnTo>
                  <a:lnTo>
                    <a:pt x="2064" y="2090"/>
                  </a:lnTo>
                  <a:cubicBezTo>
                    <a:pt x="2043" y="2063"/>
                    <a:pt x="1592" y="1394"/>
                    <a:pt x="1459" y="1264"/>
                  </a:cubicBezTo>
                  <a:cubicBezTo>
                    <a:pt x="1336" y="1145"/>
                    <a:pt x="1118" y="825"/>
                    <a:pt x="1143" y="645"/>
                  </a:cubicBezTo>
                  <a:cubicBezTo>
                    <a:pt x="1146" y="620"/>
                    <a:pt x="1151" y="613"/>
                    <a:pt x="1153" y="613"/>
                  </a:cubicBezTo>
                  <a:cubicBezTo>
                    <a:pt x="1154" y="612"/>
                    <a:pt x="1156" y="612"/>
                    <a:pt x="1159" y="612"/>
                  </a:cubicBezTo>
                  <a:cubicBezTo>
                    <a:pt x="1184" y="612"/>
                    <a:pt x="1279" y="643"/>
                    <a:pt x="1563" y="953"/>
                  </a:cubicBezTo>
                  <a:cubicBezTo>
                    <a:pt x="1791" y="1207"/>
                    <a:pt x="2491" y="1960"/>
                    <a:pt x="2498" y="1967"/>
                  </a:cubicBezTo>
                  <a:cubicBezTo>
                    <a:pt x="2508" y="1977"/>
                    <a:pt x="2522" y="1982"/>
                    <a:pt x="2535" y="1982"/>
                  </a:cubicBezTo>
                  <a:cubicBezTo>
                    <a:pt x="2544" y="1982"/>
                    <a:pt x="2552" y="1980"/>
                    <a:pt x="2560" y="1976"/>
                  </a:cubicBezTo>
                  <a:cubicBezTo>
                    <a:pt x="2581" y="1963"/>
                    <a:pt x="2590" y="1939"/>
                    <a:pt x="2582" y="1917"/>
                  </a:cubicBezTo>
                  <a:cubicBezTo>
                    <a:pt x="2581" y="1911"/>
                    <a:pt x="2419" y="1388"/>
                    <a:pt x="2382" y="1217"/>
                  </a:cubicBezTo>
                  <a:cubicBezTo>
                    <a:pt x="2353" y="1083"/>
                    <a:pt x="2317" y="946"/>
                    <a:pt x="2282" y="813"/>
                  </a:cubicBezTo>
                  <a:cubicBezTo>
                    <a:pt x="2236" y="636"/>
                    <a:pt x="2193" y="471"/>
                    <a:pt x="2182" y="356"/>
                  </a:cubicBezTo>
                  <a:cubicBezTo>
                    <a:pt x="2168" y="243"/>
                    <a:pt x="2226" y="116"/>
                    <a:pt x="2266" y="106"/>
                  </a:cubicBezTo>
                  <a:cubicBezTo>
                    <a:pt x="2266" y="106"/>
                    <a:pt x="2267" y="106"/>
                    <a:pt x="2268" y="106"/>
                  </a:cubicBezTo>
                  <a:close/>
                  <a:moveTo>
                    <a:pt x="2265" y="0"/>
                  </a:moveTo>
                  <a:cubicBezTo>
                    <a:pt x="2256" y="0"/>
                    <a:pt x="2248" y="1"/>
                    <a:pt x="2241" y="3"/>
                  </a:cubicBezTo>
                  <a:cubicBezTo>
                    <a:pt x="2130" y="28"/>
                    <a:pt x="2062" y="216"/>
                    <a:pt x="2078" y="362"/>
                  </a:cubicBezTo>
                  <a:cubicBezTo>
                    <a:pt x="2093" y="486"/>
                    <a:pt x="2137" y="656"/>
                    <a:pt x="2183" y="834"/>
                  </a:cubicBezTo>
                  <a:cubicBezTo>
                    <a:pt x="2218" y="965"/>
                    <a:pt x="2254" y="1101"/>
                    <a:pt x="2280" y="1233"/>
                  </a:cubicBezTo>
                  <a:cubicBezTo>
                    <a:pt x="2302" y="1339"/>
                    <a:pt x="2369" y="1565"/>
                    <a:pt x="2419" y="1733"/>
                  </a:cubicBezTo>
                  <a:cubicBezTo>
                    <a:pt x="2199" y="1496"/>
                    <a:pt x="1797" y="1059"/>
                    <a:pt x="1632" y="880"/>
                  </a:cubicBezTo>
                  <a:cubicBezTo>
                    <a:pt x="1351" y="571"/>
                    <a:pt x="1227" y="504"/>
                    <a:pt x="1154" y="504"/>
                  </a:cubicBezTo>
                  <a:cubicBezTo>
                    <a:pt x="1141" y="504"/>
                    <a:pt x="1129" y="506"/>
                    <a:pt x="1119" y="510"/>
                  </a:cubicBezTo>
                  <a:cubicBezTo>
                    <a:pt x="1087" y="519"/>
                    <a:pt x="1048" y="547"/>
                    <a:pt x="1038" y="626"/>
                  </a:cubicBezTo>
                  <a:cubicBezTo>
                    <a:pt x="1008" y="855"/>
                    <a:pt x="1247" y="1196"/>
                    <a:pt x="1381" y="1329"/>
                  </a:cubicBezTo>
                  <a:cubicBezTo>
                    <a:pt x="1502" y="1445"/>
                    <a:pt x="1927" y="2072"/>
                    <a:pt x="1969" y="2135"/>
                  </a:cubicBezTo>
                  <a:lnTo>
                    <a:pt x="2087" y="2456"/>
                  </a:lnTo>
                  <a:cubicBezTo>
                    <a:pt x="1918" y="2294"/>
                    <a:pt x="1654" y="2039"/>
                    <a:pt x="1523" y="1892"/>
                  </a:cubicBezTo>
                  <a:cubicBezTo>
                    <a:pt x="1350" y="1697"/>
                    <a:pt x="947" y="1269"/>
                    <a:pt x="752" y="1269"/>
                  </a:cubicBezTo>
                  <a:cubicBezTo>
                    <a:pt x="738" y="1269"/>
                    <a:pt x="724" y="1271"/>
                    <a:pt x="712" y="1276"/>
                  </a:cubicBezTo>
                  <a:cubicBezTo>
                    <a:pt x="658" y="1300"/>
                    <a:pt x="621" y="1344"/>
                    <a:pt x="605" y="1406"/>
                  </a:cubicBezTo>
                  <a:cubicBezTo>
                    <a:pt x="578" y="1504"/>
                    <a:pt x="614" y="1637"/>
                    <a:pt x="693" y="1737"/>
                  </a:cubicBezTo>
                  <a:cubicBezTo>
                    <a:pt x="734" y="1789"/>
                    <a:pt x="812" y="1873"/>
                    <a:pt x="894" y="1961"/>
                  </a:cubicBezTo>
                  <a:cubicBezTo>
                    <a:pt x="1016" y="2094"/>
                    <a:pt x="1153" y="2243"/>
                    <a:pt x="1212" y="2331"/>
                  </a:cubicBezTo>
                  <a:cubicBezTo>
                    <a:pt x="1284" y="2437"/>
                    <a:pt x="1536" y="2722"/>
                    <a:pt x="1694" y="2896"/>
                  </a:cubicBezTo>
                  <a:cubicBezTo>
                    <a:pt x="1576" y="2859"/>
                    <a:pt x="1409" y="2806"/>
                    <a:pt x="1237" y="2754"/>
                  </a:cubicBezTo>
                  <a:cubicBezTo>
                    <a:pt x="835" y="2633"/>
                    <a:pt x="323" y="2446"/>
                    <a:pt x="266" y="2386"/>
                  </a:cubicBezTo>
                  <a:cubicBezTo>
                    <a:pt x="236" y="2355"/>
                    <a:pt x="199" y="2339"/>
                    <a:pt x="163" y="2339"/>
                  </a:cubicBezTo>
                  <a:cubicBezTo>
                    <a:pt x="140" y="2339"/>
                    <a:pt x="117" y="2345"/>
                    <a:pt x="96" y="2359"/>
                  </a:cubicBezTo>
                  <a:cubicBezTo>
                    <a:pt x="43" y="2395"/>
                    <a:pt x="0" y="2483"/>
                    <a:pt x="58" y="2617"/>
                  </a:cubicBezTo>
                  <a:cubicBezTo>
                    <a:pt x="114" y="2756"/>
                    <a:pt x="216" y="2791"/>
                    <a:pt x="345" y="2835"/>
                  </a:cubicBezTo>
                  <a:cubicBezTo>
                    <a:pt x="409" y="2857"/>
                    <a:pt x="481" y="2881"/>
                    <a:pt x="563" y="2924"/>
                  </a:cubicBezTo>
                  <a:cubicBezTo>
                    <a:pt x="718" y="3002"/>
                    <a:pt x="870" y="3089"/>
                    <a:pt x="1013" y="3185"/>
                  </a:cubicBezTo>
                  <a:cubicBezTo>
                    <a:pt x="863" y="3317"/>
                    <a:pt x="428" y="3724"/>
                    <a:pt x="319" y="4078"/>
                  </a:cubicBezTo>
                  <a:cubicBezTo>
                    <a:pt x="233" y="4356"/>
                    <a:pt x="379" y="4648"/>
                    <a:pt x="519" y="4928"/>
                  </a:cubicBezTo>
                  <a:cubicBezTo>
                    <a:pt x="599" y="5086"/>
                    <a:pt x="672" y="5234"/>
                    <a:pt x="700" y="5370"/>
                  </a:cubicBezTo>
                  <a:cubicBezTo>
                    <a:pt x="777" y="5756"/>
                    <a:pt x="1359" y="6699"/>
                    <a:pt x="1384" y="6741"/>
                  </a:cubicBezTo>
                  <a:cubicBezTo>
                    <a:pt x="1393" y="6755"/>
                    <a:pt x="1409" y="6764"/>
                    <a:pt x="1426" y="6764"/>
                  </a:cubicBezTo>
                  <a:lnTo>
                    <a:pt x="1426" y="6763"/>
                  </a:lnTo>
                  <a:cubicBezTo>
                    <a:pt x="1445" y="6763"/>
                    <a:pt x="1461" y="6751"/>
                    <a:pt x="1468" y="6735"/>
                  </a:cubicBezTo>
                  <a:lnTo>
                    <a:pt x="2173" y="5321"/>
                  </a:lnTo>
                  <a:cubicBezTo>
                    <a:pt x="2182" y="5305"/>
                    <a:pt x="2180" y="5285"/>
                    <a:pt x="2168" y="5270"/>
                  </a:cubicBezTo>
                  <a:lnTo>
                    <a:pt x="1395" y="4191"/>
                  </a:lnTo>
                  <a:cubicBezTo>
                    <a:pt x="1694" y="3926"/>
                    <a:pt x="3197" y="2582"/>
                    <a:pt x="3246" y="2327"/>
                  </a:cubicBezTo>
                  <a:cubicBezTo>
                    <a:pt x="3278" y="2169"/>
                    <a:pt x="3165" y="1919"/>
                    <a:pt x="2979" y="1503"/>
                  </a:cubicBezTo>
                  <a:cubicBezTo>
                    <a:pt x="2829" y="1167"/>
                    <a:pt x="2641" y="750"/>
                    <a:pt x="2454" y="213"/>
                  </a:cubicBezTo>
                  <a:cubicBezTo>
                    <a:pt x="2393" y="41"/>
                    <a:pt x="2321" y="0"/>
                    <a:pt x="2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298999" y="3330957"/>
              <a:ext cx="57954" cy="39325"/>
            </a:xfrm>
            <a:custGeom>
              <a:avLst/>
              <a:gdLst/>
              <a:ahLst/>
              <a:cxnLst/>
              <a:rect l="l" t="t" r="r" b="b"/>
              <a:pathLst>
                <a:path w="675" h="458" extrusionOk="0">
                  <a:moveTo>
                    <a:pt x="57" y="0"/>
                  </a:moveTo>
                  <a:cubicBezTo>
                    <a:pt x="40" y="0"/>
                    <a:pt x="25" y="8"/>
                    <a:pt x="15" y="23"/>
                  </a:cubicBezTo>
                  <a:cubicBezTo>
                    <a:pt x="1" y="47"/>
                    <a:pt x="5" y="79"/>
                    <a:pt x="30" y="92"/>
                  </a:cubicBezTo>
                  <a:lnTo>
                    <a:pt x="590" y="450"/>
                  </a:lnTo>
                  <a:cubicBezTo>
                    <a:pt x="599" y="456"/>
                    <a:pt x="608" y="458"/>
                    <a:pt x="617" y="458"/>
                  </a:cubicBezTo>
                  <a:cubicBezTo>
                    <a:pt x="634" y="458"/>
                    <a:pt x="649" y="450"/>
                    <a:pt x="659" y="436"/>
                  </a:cubicBezTo>
                  <a:cubicBezTo>
                    <a:pt x="674" y="412"/>
                    <a:pt x="668" y="381"/>
                    <a:pt x="645" y="366"/>
                  </a:cubicBezTo>
                  <a:lnTo>
                    <a:pt x="85" y="8"/>
                  </a:lnTo>
                  <a:cubicBezTo>
                    <a:pt x="76" y="3"/>
                    <a:pt x="66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5422461" y="3223544"/>
              <a:ext cx="25586" cy="52977"/>
            </a:xfrm>
            <a:custGeom>
              <a:avLst/>
              <a:gdLst/>
              <a:ahLst/>
              <a:cxnLst/>
              <a:rect l="l" t="t" r="r" b="b"/>
              <a:pathLst>
                <a:path w="298" h="617" extrusionOk="0">
                  <a:moveTo>
                    <a:pt x="59" y="1"/>
                  </a:moveTo>
                  <a:cubicBezTo>
                    <a:pt x="49" y="1"/>
                    <a:pt x="39" y="4"/>
                    <a:pt x="30" y="11"/>
                  </a:cubicBezTo>
                  <a:cubicBezTo>
                    <a:pt x="5" y="27"/>
                    <a:pt x="1" y="58"/>
                    <a:pt x="17" y="80"/>
                  </a:cubicBezTo>
                  <a:cubicBezTo>
                    <a:pt x="104" y="200"/>
                    <a:pt x="195" y="357"/>
                    <a:pt x="195" y="388"/>
                  </a:cubicBezTo>
                  <a:cubicBezTo>
                    <a:pt x="191" y="441"/>
                    <a:pt x="172" y="493"/>
                    <a:pt x="142" y="537"/>
                  </a:cubicBezTo>
                  <a:cubicBezTo>
                    <a:pt x="128" y="561"/>
                    <a:pt x="134" y="593"/>
                    <a:pt x="157" y="608"/>
                  </a:cubicBezTo>
                  <a:cubicBezTo>
                    <a:pt x="166" y="615"/>
                    <a:pt x="176" y="617"/>
                    <a:pt x="185" y="617"/>
                  </a:cubicBezTo>
                  <a:cubicBezTo>
                    <a:pt x="201" y="617"/>
                    <a:pt x="218" y="609"/>
                    <a:pt x="226" y="595"/>
                  </a:cubicBezTo>
                  <a:cubicBezTo>
                    <a:pt x="266" y="537"/>
                    <a:pt x="290" y="469"/>
                    <a:pt x="297" y="396"/>
                  </a:cubicBezTo>
                  <a:cubicBezTo>
                    <a:pt x="297" y="309"/>
                    <a:pt x="145" y="88"/>
                    <a:pt x="100" y="23"/>
                  </a:cubicBezTo>
                  <a:cubicBezTo>
                    <a:pt x="90" y="9"/>
                    <a:pt x="75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5394643" y="3285107"/>
              <a:ext cx="13480" cy="35633"/>
            </a:xfrm>
            <a:custGeom>
              <a:avLst/>
              <a:gdLst/>
              <a:ahLst/>
              <a:cxnLst/>
              <a:rect l="l" t="t" r="r" b="b"/>
              <a:pathLst>
                <a:path w="157" h="415" extrusionOk="0">
                  <a:moveTo>
                    <a:pt x="62" y="1"/>
                  </a:moveTo>
                  <a:cubicBezTo>
                    <a:pt x="55" y="1"/>
                    <a:pt x="49" y="2"/>
                    <a:pt x="42" y="4"/>
                  </a:cubicBezTo>
                  <a:cubicBezTo>
                    <a:pt x="18" y="16"/>
                    <a:pt x="5" y="46"/>
                    <a:pt x="17" y="71"/>
                  </a:cubicBezTo>
                  <a:cubicBezTo>
                    <a:pt x="54" y="158"/>
                    <a:pt x="54" y="256"/>
                    <a:pt x="13" y="342"/>
                  </a:cubicBezTo>
                  <a:cubicBezTo>
                    <a:pt x="1" y="365"/>
                    <a:pt x="11" y="396"/>
                    <a:pt x="38" y="408"/>
                  </a:cubicBezTo>
                  <a:cubicBezTo>
                    <a:pt x="42" y="411"/>
                    <a:pt x="51" y="414"/>
                    <a:pt x="58" y="414"/>
                  </a:cubicBezTo>
                  <a:cubicBezTo>
                    <a:pt x="76" y="414"/>
                    <a:pt x="95" y="402"/>
                    <a:pt x="104" y="382"/>
                  </a:cubicBezTo>
                  <a:cubicBezTo>
                    <a:pt x="155" y="271"/>
                    <a:pt x="157" y="143"/>
                    <a:pt x="108" y="31"/>
                  </a:cubicBezTo>
                  <a:cubicBezTo>
                    <a:pt x="101" y="12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5216919" y="3487911"/>
              <a:ext cx="395460" cy="300948"/>
            </a:xfrm>
            <a:custGeom>
              <a:avLst/>
              <a:gdLst/>
              <a:ahLst/>
              <a:cxnLst/>
              <a:rect l="l" t="t" r="r" b="b"/>
              <a:pathLst>
                <a:path w="4606" h="3505" extrusionOk="0">
                  <a:moveTo>
                    <a:pt x="1857" y="0"/>
                  </a:moveTo>
                  <a:lnTo>
                    <a:pt x="0" y="1095"/>
                  </a:lnTo>
                  <a:cubicBezTo>
                    <a:pt x="0" y="1095"/>
                    <a:pt x="1298" y="2747"/>
                    <a:pt x="1960" y="3181"/>
                  </a:cubicBezTo>
                  <a:cubicBezTo>
                    <a:pt x="2281" y="3391"/>
                    <a:pt x="2663" y="3505"/>
                    <a:pt x="3033" y="3505"/>
                  </a:cubicBezTo>
                  <a:cubicBezTo>
                    <a:pt x="3422" y="3505"/>
                    <a:pt x="3797" y="3378"/>
                    <a:pt x="4071" y="3104"/>
                  </a:cubicBezTo>
                  <a:cubicBezTo>
                    <a:pt x="4606" y="2571"/>
                    <a:pt x="4502" y="1053"/>
                    <a:pt x="3715" y="739"/>
                  </a:cubicBezTo>
                  <a:cubicBezTo>
                    <a:pt x="3206" y="531"/>
                    <a:pt x="1857" y="0"/>
                    <a:pt x="1857" y="0"/>
                  </a:cubicBez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5212369" y="3483704"/>
              <a:ext cx="393313" cy="309363"/>
            </a:xfrm>
            <a:custGeom>
              <a:avLst/>
              <a:gdLst/>
              <a:ahLst/>
              <a:cxnLst/>
              <a:rect l="l" t="t" r="r" b="b"/>
              <a:pathLst>
                <a:path w="4581" h="3603" extrusionOk="0">
                  <a:moveTo>
                    <a:pt x="1913" y="105"/>
                  </a:moveTo>
                  <a:cubicBezTo>
                    <a:pt x="2094" y="176"/>
                    <a:pt x="3282" y="645"/>
                    <a:pt x="3748" y="833"/>
                  </a:cubicBezTo>
                  <a:cubicBezTo>
                    <a:pt x="4048" y="954"/>
                    <a:pt x="4271" y="1278"/>
                    <a:pt x="4364" y="1724"/>
                  </a:cubicBezTo>
                  <a:cubicBezTo>
                    <a:pt x="4476" y="2269"/>
                    <a:pt x="4361" y="2842"/>
                    <a:pt x="4087" y="3116"/>
                  </a:cubicBezTo>
                  <a:cubicBezTo>
                    <a:pt x="3830" y="3372"/>
                    <a:pt x="3464" y="3502"/>
                    <a:pt x="3076" y="3502"/>
                  </a:cubicBezTo>
                  <a:cubicBezTo>
                    <a:pt x="2728" y="3502"/>
                    <a:pt x="2361" y="3398"/>
                    <a:pt x="2038" y="3187"/>
                  </a:cubicBezTo>
                  <a:cubicBezTo>
                    <a:pt x="1450" y="2802"/>
                    <a:pt x="341" y="1424"/>
                    <a:pt x="127" y="1156"/>
                  </a:cubicBezTo>
                  <a:lnTo>
                    <a:pt x="1913" y="105"/>
                  </a:lnTo>
                  <a:close/>
                  <a:moveTo>
                    <a:pt x="1909" y="0"/>
                  </a:moveTo>
                  <a:cubicBezTo>
                    <a:pt x="1900" y="0"/>
                    <a:pt x="1891" y="2"/>
                    <a:pt x="1884" y="7"/>
                  </a:cubicBezTo>
                  <a:lnTo>
                    <a:pt x="27" y="1102"/>
                  </a:lnTo>
                  <a:cubicBezTo>
                    <a:pt x="15" y="1109"/>
                    <a:pt x="4" y="1119"/>
                    <a:pt x="3" y="1134"/>
                  </a:cubicBezTo>
                  <a:cubicBezTo>
                    <a:pt x="0" y="1149"/>
                    <a:pt x="3" y="1164"/>
                    <a:pt x="12" y="1175"/>
                  </a:cubicBezTo>
                  <a:cubicBezTo>
                    <a:pt x="65" y="1242"/>
                    <a:pt x="1322" y="2839"/>
                    <a:pt x="1984" y="3271"/>
                  </a:cubicBezTo>
                  <a:cubicBezTo>
                    <a:pt x="2323" y="3495"/>
                    <a:pt x="2707" y="3603"/>
                    <a:pt x="3076" y="3603"/>
                  </a:cubicBezTo>
                  <a:cubicBezTo>
                    <a:pt x="3490" y="3603"/>
                    <a:pt x="3883" y="3463"/>
                    <a:pt x="4159" y="3190"/>
                  </a:cubicBezTo>
                  <a:cubicBezTo>
                    <a:pt x="4457" y="2894"/>
                    <a:pt x="4580" y="2284"/>
                    <a:pt x="4463" y="1706"/>
                  </a:cubicBezTo>
                  <a:cubicBezTo>
                    <a:pt x="4364" y="1224"/>
                    <a:pt x="4118" y="875"/>
                    <a:pt x="3786" y="742"/>
                  </a:cubicBezTo>
                  <a:cubicBezTo>
                    <a:pt x="3284" y="536"/>
                    <a:pt x="1941" y="8"/>
                    <a:pt x="1928" y="4"/>
                  </a:cubicBezTo>
                  <a:cubicBezTo>
                    <a:pt x="1922" y="1"/>
                    <a:pt x="1915" y="0"/>
                    <a:pt x="1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5371376" y="3483618"/>
              <a:ext cx="169397" cy="72039"/>
            </a:xfrm>
            <a:custGeom>
              <a:avLst/>
              <a:gdLst/>
              <a:ahLst/>
              <a:cxnLst/>
              <a:rect l="l" t="t" r="r" b="b"/>
              <a:pathLst>
                <a:path w="1973" h="839" extrusionOk="0">
                  <a:moveTo>
                    <a:pt x="57" y="0"/>
                  </a:moveTo>
                  <a:cubicBezTo>
                    <a:pt x="38" y="0"/>
                    <a:pt x="20" y="13"/>
                    <a:pt x="12" y="33"/>
                  </a:cubicBezTo>
                  <a:cubicBezTo>
                    <a:pt x="1" y="58"/>
                    <a:pt x="14" y="86"/>
                    <a:pt x="39" y="96"/>
                  </a:cubicBezTo>
                  <a:lnTo>
                    <a:pt x="1896" y="836"/>
                  </a:lnTo>
                  <a:cubicBezTo>
                    <a:pt x="1902" y="837"/>
                    <a:pt x="1909" y="839"/>
                    <a:pt x="1915" y="839"/>
                  </a:cubicBezTo>
                  <a:cubicBezTo>
                    <a:pt x="1934" y="839"/>
                    <a:pt x="1953" y="826"/>
                    <a:pt x="1961" y="808"/>
                  </a:cubicBezTo>
                  <a:cubicBezTo>
                    <a:pt x="1972" y="781"/>
                    <a:pt x="1959" y="755"/>
                    <a:pt x="1933" y="743"/>
                  </a:cubicBezTo>
                  <a:lnTo>
                    <a:pt x="76" y="5"/>
                  </a:lnTo>
                  <a:cubicBezTo>
                    <a:pt x="69" y="2"/>
                    <a:pt x="63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5651270" y="1297762"/>
              <a:ext cx="1521910" cy="2874677"/>
            </a:xfrm>
            <a:custGeom>
              <a:avLst/>
              <a:gdLst/>
              <a:ahLst/>
              <a:cxnLst/>
              <a:rect l="l" t="t" r="r" b="b"/>
              <a:pathLst>
                <a:path w="17726" h="33480" extrusionOk="0">
                  <a:moveTo>
                    <a:pt x="773" y="1"/>
                  </a:moveTo>
                  <a:cubicBezTo>
                    <a:pt x="348" y="1"/>
                    <a:pt x="0" y="346"/>
                    <a:pt x="2" y="772"/>
                  </a:cubicBezTo>
                  <a:lnTo>
                    <a:pt x="2" y="32708"/>
                  </a:lnTo>
                  <a:cubicBezTo>
                    <a:pt x="2" y="33135"/>
                    <a:pt x="348" y="33480"/>
                    <a:pt x="773" y="33480"/>
                  </a:cubicBezTo>
                  <a:lnTo>
                    <a:pt x="16953" y="33480"/>
                  </a:lnTo>
                  <a:cubicBezTo>
                    <a:pt x="17380" y="33480"/>
                    <a:pt x="17725" y="33133"/>
                    <a:pt x="17725" y="32708"/>
                  </a:cubicBezTo>
                  <a:lnTo>
                    <a:pt x="17725" y="773"/>
                  </a:lnTo>
                  <a:cubicBezTo>
                    <a:pt x="17725" y="346"/>
                    <a:pt x="17379" y="1"/>
                    <a:pt x="16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5642770" y="1289176"/>
              <a:ext cx="1538824" cy="2891763"/>
            </a:xfrm>
            <a:custGeom>
              <a:avLst/>
              <a:gdLst/>
              <a:ahLst/>
              <a:cxnLst/>
              <a:rect l="l" t="t" r="r" b="b"/>
              <a:pathLst>
                <a:path w="17923" h="33679" extrusionOk="0">
                  <a:moveTo>
                    <a:pt x="17052" y="201"/>
                  </a:moveTo>
                  <a:cubicBezTo>
                    <a:pt x="17422" y="201"/>
                    <a:pt x="17723" y="502"/>
                    <a:pt x="17723" y="872"/>
                  </a:cubicBezTo>
                  <a:lnTo>
                    <a:pt x="17723" y="32806"/>
                  </a:lnTo>
                  <a:cubicBezTo>
                    <a:pt x="17723" y="33176"/>
                    <a:pt x="17422" y="33477"/>
                    <a:pt x="17052" y="33477"/>
                  </a:cubicBezTo>
                  <a:lnTo>
                    <a:pt x="872" y="33477"/>
                  </a:lnTo>
                  <a:cubicBezTo>
                    <a:pt x="502" y="33477"/>
                    <a:pt x="201" y="33176"/>
                    <a:pt x="201" y="32806"/>
                  </a:cubicBezTo>
                  <a:lnTo>
                    <a:pt x="201" y="872"/>
                  </a:lnTo>
                  <a:cubicBezTo>
                    <a:pt x="201" y="502"/>
                    <a:pt x="502" y="201"/>
                    <a:pt x="872" y="201"/>
                  </a:cubicBezTo>
                  <a:close/>
                  <a:moveTo>
                    <a:pt x="872" y="1"/>
                  </a:moveTo>
                  <a:cubicBezTo>
                    <a:pt x="391" y="1"/>
                    <a:pt x="1" y="391"/>
                    <a:pt x="1" y="872"/>
                  </a:cubicBezTo>
                  <a:lnTo>
                    <a:pt x="1" y="32808"/>
                  </a:lnTo>
                  <a:cubicBezTo>
                    <a:pt x="1" y="33288"/>
                    <a:pt x="391" y="33679"/>
                    <a:pt x="872" y="33679"/>
                  </a:cubicBezTo>
                  <a:lnTo>
                    <a:pt x="17052" y="33679"/>
                  </a:lnTo>
                  <a:cubicBezTo>
                    <a:pt x="17532" y="33679"/>
                    <a:pt x="17923" y="33288"/>
                    <a:pt x="17923" y="32806"/>
                  </a:cubicBezTo>
                  <a:lnTo>
                    <a:pt x="17923" y="872"/>
                  </a:lnTo>
                  <a:cubicBezTo>
                    <a:pt x="17923" y="391"/>
                    <a:pt x="17532" y="1"/>
                    <a:pt x="17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5719097" y="1613388"/>
              <a:ext cx="1386341" cy="2243330"/>
            </a:xfrm>
            <a:custGeom>
              <a:avLst/>
              <a:gdLst/>
              <a:ahLst/>
              <a:cxnLst/>
              <a:rect l="l" t="t" r="r" b="b"/>
              <a:pathLst>
                <a:path w="16147" h="26127" extrusionOk="0">
                  <a:moveTo>
                    <a:pt x="0" y="0"/>
                  </a:moveTo>
                  <a:lnTo>
                    <a:pt x="0" y="26127"/>
                  </a:lnTo>
                  <a:lnTo>
                    <a:pt x="16147" y="26127"/>
                  </a:lnTo>
                  <a:lnTo>
                    <a:pt x="161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5714805" y="1609095"/>
              <a:ext cx="1394927" cy="2251830"/>
            </a:xfrm>
            <a:custGeom>
              <a:avLst/>
              <a:gdLst/>
              <a:ahLst/>
              <a:cxnLst/>
              <a:rect l="l" t="t" r="r" b="b"/>
              <a:pathLst>
                <a:path w="16247" h="26226" extrusionOk="0">
                  <a:moveTo>
                    <a:pt x="16147" y="100"/>
                  </a:moveTo>
                  <a:lnTo>
                    <a:pt x="16147" y="26125"/>
                  </a:lnTo>
                  <a:lnTo>
                    <a:pt x="99" y="26125"/>
                  </a:lnTo>
                  <a:lnTo>
                    <a:pt x="99" y="100"/>
                  </a:lnTo>
                  <a:close/>
                  <a:moveTo>
                    <a:pt x="50" y="0"/>
                  </a:moveTo>
                  <a:cubicBezTo>
                    <a:pt x="22" y="0"/>
                    <a:pt x="0" y="24"/>
                    <a:pt x="0" y="50"/>
                  </a:cubicBezTo>
                  <a:lnTo>
                    <a:pt x="0" y="26177"/>
                  </a:lnTo>
                  <a:cubicBezTo>
                    <a:pt x="0" y="26205"/>
                    <a:pt x="22" y="26225"/>
                    <a:pt x="50" y="26225"/>
                  </a:cubicBezTo>
                  <a:lnTo>
                    <a:pt x="16197" y="26225"/>
                  </a:lnTo>
                  <a:cubicBezTo>
                    <a:pt x="16225" y="26225"/>
                    <a:pt x="16247" y="26205"/>
                    <a:pt x="16247" y="26177"/>
                  </a:cubicBezTo>
                  <a:lnTo>
                    <a:pt x="16247" y="50"/>
                  </a:lnTo>
                  <a:cubicBezTo>
                    <a:pt x="16247" y="24"/>
                    <a:pt x="16225" y="0"/>
                    <a:pt x="16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6240765" y="1415306"/>
              <a:ext cx="342915" cy="41214"/>
            </a:xfrm>
            <a:custGeom>
              <a:avLst/>
              <a:gdLst/>
              <a:ahLst/>
              <a:cxnLst/>
              <a:rect l="l" t="t" r="r" b="b"/>
              <a:pathLst>
                <a:path w="3994" h="480" extrusionOk="0">
                  <a:moveTo>
                    <a:pt x="241" y="1"/>
                  </a:moveTo>
                  <a:cubicBezTo>
                    <a:pt x="108" y="1"/>
                    <a:pt x="1" y="109"/>
                    <a:pt x="1" y="241"/>
                  </a:cubicBezTo>
                  <a:cubicBezTo>
                    <a:pt x="1" y="372"/>
                    <a:pt x="108" y="480"/>
                    <a:pt x="241" y="480"/>
                  </a:cubicBezTo>
                  <a:lnTo>
                    <a:pt x="3751" y="480"/>
                  </a:lnTo>
                  <a:cubicBezTo>
                    <a:pt x="3884" y="480"/>
                    <a:pt x="3993" y="372"/>
                    <a:pt x="3992" y="241"/>
                  </a:cubicBezTo>
                  <a:cubicBezTo>
                    <a:pt x="3992" y="109"/>
                    <a:pt x="3884" y="1"/>
                    <a:pt x="3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329701" y="3900904"/>
              <a:ext cx="164761" cy="164684"/>
            </a:xfrm>
            <a:custGeom>
              <a:avLst/>
              <a:gdLst/>
              <a:ahLst/>
              <a:cxnLst/>
              <a:rect l="l" t="t" r="r" b="b"/>
              <a:pathLst>
                <a:path w="1919" h="1918" extrusionOk="0">
                  <a:moveTo>
                    <a:pt x="960" y="1"/>
                  </a:moveTo>
                  <a:cubicBezTo>
                    <a:pt x="431" y="1"/>
                    <a:pt x="2" y="428"/>
                    <a:pt x="1" y="959"/>
                  </a:cubicBezTo>
                  <a:cubicBezTo>
                    <a:pt x="1" y="1486"/>
                    <a:pt x="428" y="1917"/>
                    <a:pt x="959" y="1918"/>
                  </a:cubicBezTo>
                  <a:lnTo>
                    <a:pt x="960" y="1918"/>
                  </a:lnTo>
                  <a:cubicBezTo>
                    <a:pt x="1489" y="1917"/>
                    <a:pt x="1918" y="1489"/>
                    <a:pt x="1918" y="960"/>
                  </a:cubicBezTo>
                  <a:cubicBezTo>
                    <a:pt x="1918" y="431"/>
                    <a:pt x="1491" y="2"/>
                    <a:pt x="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326708" y="3897899"/>
              <a:ext cx="170771" cy="170781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5" y="71"/>
                  </a:moveTo>
                  <a:cubicBezTo>
                    <a:pt x="1505" y="72"/>
                    <a:pt x="1918" y="487"/>
                    <a:pt x="1916" y="994"/>
                  </a:cubicBezTo>
                  <a:cubicBezTo>
                    <a:pt x="1916" y="1502"/>
                    <a:pt x="1502" y="1915"/>
                    <a:pt x="994" y="1915"/>
                  </a:cubicBezTo>
                  <a:cubicBezTo>
                    <a:pt x="485" y="1915"/>
                    <a:pt x="73" y="1501"/>
                    <a:pt x="73" y="992"/>
                  </a:cubicBezTo>
                  <a:cubicBezTo>
                    <a:pt x="73" y="745"/>
                    <a:pt x="168" y="513"/>
                    <a:pt x="344" y="339"/>
                  </a:cubicBezTo>
                  <a:cubicBezTo>
                    <a:pt x="518" y="167"/>
                    <a:pt x="749" y="71"/>
                    <a:pt x="995" y="71"/>
                  </a:cubicBezTo>
                  <a:close/>
                  <a:moveTo>
                    <a:pt x="995" y="0"/>
                  </a:moveTo>
                  <a:cubicBezTo>
                    <a:pt x="728" y="0"/>
                    <a:pt x="481" y="103"/>
                    <a:pt x="294" y="292"/>
                  </a:cubicBezTo>
                  <a:cubicBezTo>
                    <a:pt x="105" y="479"/>
                    <a:pt x="2" y="728"/>
                    <a:pt x="2" y="994"/>
                  </a:cubicBezTo>
                  <a:cubicBezTo>
                    <a:pt x="0" y="1540"/>
                    <a:pt x="445" y="1988"/>
                    <a:pt x="995" y="1988"/>
                  </a:cubicBezTo>
                  <a:cubicBezTo>
                    <a:pt x="1542" y="1988"/>
                    <a:pt x="1988" y="1542"/>
                    <a:pt x="1988" y="995"/>
                  </a:cubicBezTo>
                  <a:cubicBezTo>
                    <a:pt x="1988" y="445"/>
                    <a:pt x="1542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370496" y="3941516"/>
              <a:ext cx="83453" cy="83458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0" y="1"/>
                  </a:moveTo>
                  <a:lnTo>
                    <a:pt x="0" y="972"/>
                  </a:lnTo>
                  <a:lnTo>
                    <a:pt x="971" y="972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6053986" y="2033246"/>
              <a:ext cx="716729" cy="753243"/>
            </a:xfrm>
            <a:custGeom>
              <a:avLst/>
              <a:gdLst/>
              <a:ahLst/>
              <a:cxnLst/>
              <a:rect l="l" t="t" r="r" b="b"/>
              <a:pathLst>
                <a:path w="5771" h="6065" extrusionOk="0">
                  <a:moveTo>
                    <a:pt x="407" y="0"/>
                  </a:moveTo>
                  <a:cubicBezTo>
                    <a:pt x="183" y="0"/>
                    <a:pt x="0" y="183"/>
                    <a:pt x="0" y="407"/>
                  </a:cubicBezTo>
                  <a:lnTo>
                    <a:pt x="0" y="5657"/>
                  </a:lnTo>
                  <a:cubicBezTo>
                    <a:pt x="0" y="5882"/>
                    <a:pt x="183" y="6065"/>
                    <a:pt x="407" y="6065"/>
                  </a:cubicBezTo>
                  <a:lnTo>
                    <a:pt x="5363" y="6065"/>
                  </a:lnTo>
                  <a:cubicBezTo>
                    <a:pt x="5587" y="6065"/>
                    <a:pt x="5770" y="5882"/>
                    <a:pt x="5770" y="5657"/>
                  </a:cubicBezTo>
                  <a:lnTo>
                    <a:pt x="5770" y="407"/>
                  </a:lnTo>
                  <a:cubicBezTo>
                    <a:pt x="5770" y="183"/>
                    <a:pt x="5587" y="0"/>
                    <a:pt x="5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6053986" y="2125522"/>
              <a:ext cx="716481" cy="660966"/>
            </a:xfrm>
            <a:custGeom>
              <a:avLst/>
              <a:gdLst/>
              <a:ahLst/>
              <a:cxnLst/>
              <a:rect l="l" t="t" r="r" b="b"/>
              <a:pathLst>
                <a:path w="5769" h="5322" extrusionOk="0">
                  <a:moveTo>
                    <a:pt x="5769" y="0"/>
                  </a:moveTo>
                  <a:cubicBezTo>
                    <a:pt x="3546" y="918"/>
                    <a:pt x="1571" y="2345"/>
                    <a:pt x="0" y="4165"/>
                  </a:cubicBezTo>
                  <a:lnTo>
                    <a:pt x="0" y="4912"/>
                  </a:lnTo>
                  <a:cubicBezTo>
                    <a:pt x="0" y="5138"/>
                    <a:pt x="180" y="5319"/>
                    <a:pt x="406" y="5322"/>
                  </a:cubicBezTo>
                  <a:lnTo>
                    <a:pt x="5360" y="5322"/>
                  </a:lnTo>
                  <a:cubicBezTo>
                    <a:pt x="5586" y="5322"/>
                    <a:pt x="5769" y="5139"/>
                    <a:pt x="5769" y="4912"/>
                  </a:cubicBezTo>
                  <a:lnTo>
                    <a:pt x="5769" y="0"/>
                  </a:lnTo>
                  <a:close/>
                </a:path>
              </a:pathLst>
            </a:custGeom>
            <a:solidFill>
              <a:srgbClr val="434343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5820838" y="2999827"/>
              <a:ext cx="1182859" cy="89039"/>
            </a:xfrm>
            <a:custGeom>
              <a:avLst/>
              <a:gdLst/>
              <a:ahLst/>
              <a:cxnLst/>
              <a:rect l="l" t="t" r="r" b="b"/>
              <a:pathLst>
                <a:path w="13777" h="1037" extrusionOk="0">
                  <a:moveTo>
                    <a:pt x="519" y="0"/>
                  </a:moveTo>
                  <a:cubicBezTo>
                    <a:pt x="233" y="0"/>
                    <a:pt x="0" y="233"/>
                    <a:pt x="0" y="519"/>
                  </a:cubicBezTo>
                  <a:cubicBezTo>
                    <a:pt x="0" y="803"/>
                    <a:pt x="233" y="1036"/>
                    <a:pt x="519" y="1036"/>
                  </a:cubicBezTo>
                  <a:lnTo>
                    <a:pt x="13260" y="1036"/>
                  </a:lnTo>
                  <a:cubicBezTo>
                    <a:pt x="13545" y="1036"/>
                    <a:pt x="13777" y="806"/>
                    <a:pt x="13777" y="519"/>
                  </a:cubicBezTo>
                  <a:cubicBezTo>
                    <a:pt x="13777" y="233"/>
                    <a:pt x="13545" y="0"/>
                    <a:pt x="13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5816545" y="2995706"/>
              <a:ext cx="1191445" cy="97540"/>
            </a:xfrm>
            <a:custGeom>
              <a:avLst/>
              <a:gdLst/>
              <a:ahLst/>
              <a:cxnLst/>
              <a:rect l="l" t="t" r="r" b="b"/>
              <a:pathLst>
                <a:path w="13877" h="1136" extrusionOk="0">
                  <a:moveTo>
                    <a:pt x="13311" y="103"/>
                  </a:moveTo>
                  <a:cubicBezTo>
                    <a:pt x="13567" y="103"/>
                    <a:pt x="13777" y="310"/>
                    <a:pt x="13777" y="568"/>
                  </a:cubicBezTo>
                  <a:cubicBezTo>
                    <a:pt x="13777" y="825"/>
                    <a:pt x="13569" y="1034"/>
                    <a:pt x="13311" y="1034"/>
                  </a:cubicBezTo>
                  <a:lnTo>
                    <a:pt x="569" y="1034"/>
                  </a:lnTo>
                  <a:cubicBezTo>
                    <a:pt x="313" y="1034"/>
                    <a:pt x="102" y="826"/>
                    <a:pt x="102" y="568"/>
                  </a:cubicBezTo>
                  <a:cubicBezTo>
                    <a:pt x="102" y="312"/>
                    <a:pt x="311" y="103"/>
                    <a:pt x="569" y="103"/>
                  </a:cubicBezTo>
                  <a:close/>
                  <a:moveTo>
                    <a:pt x="568" y="1"/>
                  </a:moveTo>
                  <a:cubicBezTo>
                    <a:pt x="254" y="1"/>
                    <a:pt x="0" y="254"/>
                    <a:pt x="0" y="568"/>
                  </a:cubicBezTo>
                  <a:cubicBezTo>
                    <a:pt x="0" y="881"/>
                    <a:pt x="254" y="1136"/>
                    <a:pt x="568" y="1136"/>
                  </a:cubicBezTo>
                  <a:lnTo>
                    <a:pt x="13310" y="1136"/>
                  </a:lnTo>
                  <a:cubicBezTo>
                    <a:pt x="13622" y="1136"/>
                    <a:pt x="13877" y="881"/>
                    <a:pt x="13877" y="568"/>
                  </a:cubicBezTo>
                  <a:cubicBezTo>
                    <a:pt x="13877" y="254"/>
                    <a:pt x="13622" y="1"/>
                    <a:pt x="13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5820581" y="2999655"/>
              <a:ext cx="833161" cy="89297"/>
            </a:xfrm>
            <a:custGeom>
              <a:avLst/>
              <a:gdLst/>
              <a:ahLst/>
              <a:cxnLst/>
              <a:rect l="l" t="t" r="r" b="b"/>
              <a:pathLst>
                <a:path w="9704" h="1040" extrusionOk="0">
                  <a:moveTo>
                    <a:pt x="521" y="1"/>
                  </a:moveTo>
                  <a:cubicBezTo>
                    <a:pt x="233" y="1"/>
                    <a:pt x="0" y="233"/>
                    <a:pt x="0" y="521"/>
                  </a:cubicBezTo>
                  <a:cubicBezTo>
                    <a:pt x="0" y="808"/>
                    <a:pt x="233" y="1040"/>
                    <a:pt x="521" y="1040"/>
                  </a:cubicBezTo>
                  <a:lnTo>
                    <a:pt x="9703" y="1040"/>
                  </a:lnTo>
                  <a:lnTo>
                    <a:pt x="9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5816545" y="2995362"/>
              <a:ext cx="841661" cy="97883"/>
            </a:xfrm>
            <a:custGeom>
              <a:avLst/>
              <a:gdLst/>
              <a:ahLst/>
              <a:cxnLst/>
              <a:rect l="l" t="t" r="r" b="b"/>
              <a:pathLst>
                <a:path w="9803" h="1140" extrusionOk="0">
                  <a:moveTo>
                    <a:pt x="9700" y="99"/>
                  </a:moveTo>
                  <a:lnTo>
                    <a:pt x="9702" y="1037"/>
                  </a:lnTo>
                  <a:lnTo>
                    <a:pt x="569" y="1037"/>
                  </a:lnTo>
                  <a:cubicBezTo>
                    <a:pt x="311" y="1037"/>
                    <a:pt x="100" y="826"/>
                    <a:pt x="100" y="568"/>
                  </a:cubicBezTo>
                  <a:cubicBezTo>
                    <a:pt x="100" y="310"/>
                    <a:pt x="311" y="101"/>
                    <a:pt x="569" y="101"/>
                  </a:cubicBezTo>
                  <a:lnTo>
                    <a:pt x="569" y="99"/>
                  </a:lnTo>
                  <a:close/>
                  <a:moveTo>
                    <a:pt x="569" y="1"/>
                  </a:moveTo>
                  <a:cubicBezTo>
                    <a:pt x="255" y="1"/>
                    <a:pt x="0" y="257"/>
                    <a:pt x="0" y="571"/>
                  </a:cubicBezTo>
                  <a:cubicBezTo>
                    <a:pt x="0" y="883"/>
                    <a:pt x="255" y="1140"/>
                    <a:pt x="569" y="1140"/>
                  </a:cubicBezTo>
                  <a:lnTo>
                    <a:pt x="9802" y="1140"/>
                  </a:lnTo>
                  <a:lnTo>
                    <a:pt x="9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0"/>
          <p:cNvSpPr txBox="1"/>
          <p:nvPr/>
        </p:nvSpPr>
        <p:spPr>
          <a:xfrm>
            <a:off x="7223010" y="2192940"/>
            <a:ext cx="859269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Uninstall</a:t>
            </a:r>
            <a:endParaRPr sz="1600" dirty="0">
              <a:solidFill>
                <a:schemeClr val="accent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472" name="Google Shape;472;p40"/>
          <p:cNvCxnSpPr/>
          <p:nvPr/>
        </p:nvCxnSpPr>
        <p:spPr>
          <a:xfrm>
            <a:off x="721650" y="2787150"/>
            <a:ext cx="385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376;p40">
            <a:extLst>
              <a:ext uri="{FF2B5EF4-FFF2-40B4-BE49-F238E27FC236}">
                <a16:creationId xmlns:a16="http://schemas.microsoft.com/office/drawing/2014/main" id="{411DE011-A8A5-69A3-BA28-0227AF2799AE}"/>
              </a:ext>
            </a:extLst>
          </p:cNvPr>
          <p:cNvSpPr txBox="1">
            <a:spLocks/>
          </p:cNvSpPr>
          <p:nvPr/>
        </p:nvSpPr>
        <p:spPr>
          <a:xfrm>
            <a:off x="865450" y="2294330"/>
            <a:ext cx="3840600" cy="54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2200" b="1" dirty="0"/>
              <a:t>Tim - </a:t>
            </a:r>
            <a:r>
              <a:rPr lang="en-US" sz="2200" b="1" i="1" u="sng" dirty="0"/>
              <a:t>Left a Review </a:t>
            </a:r>
            <a:r>
              <a:rPr lang="en-US" sz="2200" dirty="0"/>
              <a:t> - </a:t>
            </a:r>
            <a:r>
              <a:rPr lang="en-US" sz="2200" b="1" dirty="0"/>
              <a:t>Cares</a:t>
            </a:r>
            <a:endParaRPr lang="en-US" sz="2200" b="1" i="1" u="sng" dirty="0"/>
          </a:p>
        </p:txBody>
      </p:sp>
      <p:sp>
        <p:nvSpPr>
          <p:cNvPr id="5" name="Google Shape;376;p40">
            <a:extLst>
              <a:ext uri="{FF2B5EF4-FFF2-40B4-BE49-F238E27FC236}">
                <a16:creationId xmlns:a16="http://schemas.microsoft.com/office/drawing/2014/main" id="{9A8F6C49-BB3B-0A5A-5D78-FC8BDC000E00}"/>
              </a:ext>
            </a:extLst>
          </p:cNvPr>
          <p:cNvSpPr txBox="1">
            <a:spLocks/>
          </p:cNvSpPr>
          <p:nvPr/>
        </p:nvSpPr>
        <p:spPr>
          <a:xfrm>
            <a:off x="865450" y="3067319"/>
            <a:ext cx="3840600" cy="86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2200" b="1" dirty="0">
                <a:solidFill>
                  <a:srgbClr val="FF0000"/>
                </a:solidFill>
              </a:rPr>
              <a:t>95%</a:t>
            </a:r>
            <a:r>
              <a:rPr lang="en-US" sz="2200" b="1" dirty="0"/>
              <a:t> of Customers Willing to Give Companies a 2</a:t>
            </a:r>
            <a:r>
              <a:rPr lang="en-US" sz="2200" b="1" baseline="30000" dirty="0"/>
              <a:t>nd</a:t>
            </a:r>
            <a:r>
              <a:rPr lang="en-US" sz="2200" b="1" dirty="0"/>
              <a:t> Chance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1"/>
          <p:cNvSpPr txBox="1">
            <a:spLocks noGrp="1"/>
          </p:cNvSpPr>
          <p:nvPr>
            <p:ph type="title"/>
          </p:nvPr>
        </p:nvSpPr>
        <p:spPr>
          <a:xfrm>
            <a:off x="0" y="722875"/>
            <a:ext cx="8280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Rob &amp; Jennie– Customer Service &amp; Manager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481" name="Google Shape;481;p41"/>
          <p:cNvCxnSpPr>
            <a:cxnSpLocks/>
          </p:cNvCxnSpPr>
          <p:nvPr/>
        </p:nvCxnSpPr>
        <p:spPr>
          <a:xfrm>
            <a:off x="431740" y="3077228"/>
            <a:ext cx="443992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40">
            <a:extLst>
              <a:ext uri="{FF2B5EF4-FFF2-40B4-BE49-F238E27FC236}">
                <a16:creationId xmlns:a16="http://schemas.microsoft.com/office/drawing/2014/main" id="{5A2AF7D4-F99C-D38E-42FE-0090F026EB04}"/>
              </a:ext>
            </a:extLst>
          </p:cNvPr>
          <p:cNvSpPr txBox="1">
            <a:spLocks/>
          </p:cNvSpPr>
          <p:nvPr/>
        </p:nvSpPr>
        <p:spPr>
          <a:xfrm>
            <a:off x="908216" y="3188503"/>
            <a:ext cx="3840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3200" b="1" dirty="0"/>
              <a:t>Cost of Acquiring New Customer </a:t>
            </a:r>
            <a:r>
              <a:rPr lang="en-US" sz="3200" b="1" dirty="0">
                <a:solidFill>
                  <a:srgbClr val="FF0000"/>
                </a:solidFill>
              </a:rPr>
              <a:t>5-25x</a:t>
            </a:r>
            <a:r>
              <a:rPr lang="en-US" sz="3200" b="1" dirty="0"/>
              <a:t> Retaining One</a:t>
            </a:r>
          </a:p>
        </p:txBody>
      </p:sp>
      <p:pic>
        <p:nvPicPr>
          <p:cNvPr id="8" name="Picture 7" descr="A person and person in a room&#10;&#10;AI-generated content may be incorrect.">
            <a:extLst>
              <a:ext uri="{FF2B5EF4-FFF2-40B4-BE49-F238E27FC236}">
                <a16:creationId xmlns:a16="http://schemas.microsoft.com/office/drawing/2014/main" id="{152B1DD8-3961-E7C5-272F-153AEB53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32" y="1295398"/>
            <a:ext cx="4451955" cy="4451955"/>
          </a:xfrm>
          <a:prstGeom prst="rect">
            <a:avLst/>
          </a:prstGeom>
        </p:spPr>
      </p:pic>
      <p:sp>
        <p:nvSpPr>
          <p:cNvPr id="11" name="Google Shape;376;p40">
            <a:extLst>
              <a:ext uri="{FF2B5EF4-FFF2-40B4-BE49-F238E27FC236}">
                <a16:creationId xmlns:a16="http://schemas.microsoft.com/office/drawing/2014/main" id="{F35A64F2-EF50-02A3-5127-F102B5640F76}"/>
              </a:ext>
            </a:extLst>
          </p:cNvPr>
          <p:cNvSpPr txBox="1">
            <a:spLocks/>
          </p:cNvSpPr>
          <p:nvPr/>
        </p:nvSpPr>
        <p:spPr>
          <a:xfrm>
            <a:off x="908216" y="1759163"/>
            <a:ext cx="3840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3200" b="1" dirty="0">
                <a:solidFill>
                  <a:srgbClr val="FF0000"/>
                </a:solidFill>
              </a:rPr>
              <a:t>89% </a:t>
            </a:r>
            <a:r>
              <a:rPr lang="en-US" sz="3200" b="1" dirty="0"/>
              <a:t>App Reviews Unanswered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574040" y="0"/>
            <a:ext cx="755396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lt1"/>
                </a:solidFill>
              </a:rPr>
              <a:t>How do We Connect them?</a:t>
            </a:r>
            <a:endParaRPr sz="4200" dirty="0"/>
          </a:p>
        </p:txBody>
      </p:sp>
      <p:pic>
        <p:nvPicPr>
          <p:cNvPr id="3" name="Picture 2" descr="A person and person sitting at a desk with computers&#10;&#10;AI-generated content may be incorrect.">
            <a:extLst>
              <a:ext uri="{FF2B5EF4-FFF2-40B4-BE49-F238E27FC236}">
                <a16:creationId xmlns:a16="http://schemas.microsoft.com/office/drawing/2014/main" id="{3B2915F0-C863-B112-AA61-76FD8533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592590"/>
            <a:ext cx="5462270" cy="5462270"/>
          </a:xfrm>
          <a:prstGeom prst="rect">
            <a:avLst/>
          </a:prstGeom>
        </p:spPr>
      </p:pic>
      <p:pic>
        <p:nvPicPr>
          <p:cNvPr id="6" name="Picture 5" descr="A circular arrows in a circle&#10;&#10;AI-generated content may be incorrect.">
            <a:extLst>
              <a:ext uri="{FF2B5EF4-FFF2-40B4-BE49-F238E27FC236}">
                <a16:creationId xmlns:a16="http://schemas.microsoft.com/office/drawing/2014/main" id="{91CB8B97-BFA9-1C2B-AB14-A394F53E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19" y="592590"/>
            <a:ext cx="1617291" cy="16172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/>
          <p:nvPr/>
        </p:nvSpPr>
        <p:spPr>
          <a:xfrm>
            <a:off x="293652" y="213360"/>
            <a:ext cx="4049748" cy="334409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5" name="Google Shape;495;p43"/>
          <p:cNvGrpSpPr/>
          <p:nvPr/>
        </p:nvGrpSpPr>
        <p:grpSpPr>
          <a:xfrm>
            <a:off x="1063872" y="-1494"/>
            <a:ext cx="2444786" cy="4116572"/>
            <a:chOff x="5459744" y="1172581"/>
            <a:chExt cx="1858750" cy="3201396"/>
          </a:xfrm>
        </p:grpSpPr>
        <p:sp>
          <p:nvSpPr>
            <p:cNvPr id="496" name="Google Shape;496;p43"/>
            <p:cNvSpPr/>
            <p:nvPr/>
          </p:nvSpPr>
          <p:spPr>
            <a:xfrm flipH="1">
              <a:off x="5463774" y="1176530"/>
              <a:ext cx="1850771" cy="3193417"/>
            </a:xfrm>
            <a:custGeom>
              <a:avLst/>
              <a:gdLst/>
              <a:ahLst/>
              <a:cxnLst/>
              <a:rect l="l" t="t" r="r" b="b"/>
              <a:pathLst>
                <a:path w="22965" h="39621" extrusionOk="0">
                  <a:moveTo>
                    <a:pt x="3070" y="0"/>
                  </a:moveTo>
                  <a:cubicBezTo>
                    <a:pt x="1375" y="0"/>
                    <a:pt x="3" y="1374"/>
                    <a:pt x="0" y="3066"/>
                  </a:cubicBezTo>
                  <a:lnTo>
                    <a:pt x="0" y="3069"/>
                  </a:lnTo>
                  <a:lnTo>
                    <a:pt x="0" y="36553"/>
                  </a:lnTo>
                  <a:cubicBezTo>
                    <a:pt x="0" y="38248"/>
                    <a:pt x="1373" y="39620"/>
                    <a:pt x="3067" y="39620"/>
                  </a:cubicBezTo>
                  <a:lnTo>
                    <a:pt x="19547" y="39620"/>
                  </a:lnTo>
                  <a:cubicBezTo>
                    <a:pt x="21242" y="39620"/>
                    <a:pt x="22614" y="38248"/>
                    <a:pt x="22614" y="36553"/>
                  </a:cubicBezTo>
                  <a:lnTo>
                    <a:pt x="22614" y="15246"/>
                  </a:lnTo>
                  <a:lnTo>
                    <a:pt x="22964" y="15246"/>
                  </a:lnTo>
                  <a:lnTo>
                    <a:pt x="22964" y="12950"/>
                  </a:lnTo>
                  <a:lnTo>
                    <a:pt x="22612" y="12950"/>
                  </a:lnTo>
                  <a:lnTo>
                    <a:pt x="22612" y="11933"/>
                  </a:lnTo>
                  <a:lnTo>
                    <a:pt x="22964" y="11933"/>
                  </a:lnTo>
                  <a:lnTo>
                    <a:pt x="22964" y="8045"/>
                  </a:lnTo>
                  <a:lnTo>
                    <a:pt x="22612" y="8045"/>
                  </a:lnTo>
                  <a:lnTo>
                    <a:pt x="22612" y="3069"/>
                  </a:lnTo>
                  <a:cubicBezTo>
                    <a:pt x="22612" y="1375"/>
                    <a:pt x="21239" y="0"/>
                    <a:pt x="1954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43"/>
            <p:cNvSpPr/>
            <p:nvPr/>
          </p:nvSpPr>
          <p:spPr>
            <a:xfrm flipH="1">
              <a:off x="5459744" y="1172581"/>
              <a:ext cx="1858750" cy="3201396"/>
            </a:xfrm>
            <a:custGeom>
              <a:avLst/>
              <a:gdLst/>
              <a:ahLst/>
              <a:cxnLst/>
              <a:rect l="l" t="t" r="r" b="b"/>
              <a:pathLst>
                <a:path w="23064" h="39720" extrusionOk="0">
                  <a:moveTo>
                    <a:pt x="19596" y="99"/>
                  </a:moveTo>
                  <a:cubicBezTo>
                    <a:pt x="21260" y="101"/>
                    <a:pt x="22611" y="1454"/>
                    <a:pt x="22611" y="3118"/>
                  </a:cubicBezTo>
                  <a:lnTo>
                    <a:pt x="22611" y="8094"/>
                  </a:lnTo>
                  <a:cubicBezTo>
                    <a:pt x="22611" y="8122"/>
                    <a:pt x="22633" y="8144"/>
                    <a:pt x="22661" y="8144"/>
                  </a:cubicBezTo>
                  <a:lnTo>
                    <a:pt x="22963" y="8144"/>
                  </a:lnTo>
                  <a:lnTo>
                    <a:pt x="22963" y="11932"/>
                  </a:lnTo>
                  <a:lnTo>
                    <a:pt x="22661" y="11932"/>
                  </a:lnTo>
                  <a:cubicBezTo>
                    <a:pt x="22633" y="11932"/>
                    <a:pt x="22611" y="11954"/>
                    <a:pt x="22611" y="11982"/>
                  </a:cubicBezTo>
                  <a:lnTo>
                    <a:pt x="22611" y="13000"/>
                  </a:lnTo>
                  <a:cubicBezTo>
                    <a:pt x="22611" y="13028"/>
                    <a:pt x="22633" y="13051"/>
                    <a:pt x="22661" y="13051"/>
                  </a:cubicBezTo>
                  <a:lnTo>
                    <a:pt x="22963" y="13051"/>
                  </a:lnTo>
                  <a:lnTo>
                    <a:pt x="22963" y="15246"/>
                  </a:lnTo>
                  <a:lnTo>
                    <a:pt x="22663" y="15246"/>
                  </a:lnTo>
                  <a:cubicBezTo>
                    <a:pt x="22635" y="15246"/>
                    <a:pt x="22612" y="15269"/>
                    <a:pt x="22612" y="15295"/>
                  </a:cubicBezTo>
                  <a:lnTo>
                    <a:pt x="22612" y="36599"/>
                  </a:lnTo>
                  <a:cubicBezTo>
                    <a:pt x="22612" y="38263"/>
                    <a:pt x="21260" y="39618"/>
                    <a:pt x="19596" y="39618"/>
                  </a:cubicBezTo>
                  <a:lnTo>
                    <a:pt x="3116" y="39618"/>
                  </a:lnTo>
                  <a:cubicBezTo>
                    <a:pt x="1454" y="39618"/>
                    <a:pt x="100" y="38263"/>
                    <a:pt x="100" y="36599"/>
                  </a:cubicBezTo>
                  <a:lnTo>
                    <a:pt x="100" y="3115"/>
                  </a:lnTo>
                  <a:cubicBezTo>
                    <a:pt x="101" y="1452"/>
                    <a:pt x="1454" y="99"/>
                    <a:pt x="3116" y="99"/>
                  </a:cubicBezTo>
                  <a:close/>
                  <a:moveTo>
                    <a:pt x="3116" y="1"/>
                  </a:moveTo>
                  <a:cubicBezTo>
                    <a:pt x="1398" y="1"/>
                    <a:pt x="1" y="1398"/>
                    <a:pt x="1" y="3118"/>
                  </a:cubicBezTo>
                  <a:lnTo>
                    <a:pt x="1" y="36602"/>
                  </a:lnTo>
                  <a:cubicBezTo>
                    <a:pt x="1" y="38321"/>
                    <a:pt x="1398" y="39719"/>
                    <a:pt x="3119" y="39719"/>
                  </a:cubicBezTo>
                  <a:lnTo>
                    <a:pt x="19596" y="39719"/>
                  </a:lnTo>
                  <a:cubicBezTo>
                    <a:pt x="21314" y="39719"/>
                    <a:pt x="22713" y="38321"/>
                    <a:pt x="22714" y="36599"/>
                  </a:cubicBezTo>
                  <a:lnTo>
                    <a:pt x="22714" y="15344"/>
                  </a:lnTo>
                  <a:lnTo>
                    <a:pt x="23015" y="15344"/>
                  </a:lnTo>
                  <a:cubicBezTo>
                    <a:pt x="23041" y="15344"/>
                    <a:pt x="23063" y="15322"/>
                    <a:pt x="23063" y="15294"/>
                  </a:cubicBezTo>
                  <a:lnTo>
                    <a:pt x="23063" y="12996"/>
                  </a:lnTo>
                  <a:cubicBezTo>
                    <a:pt x="23063" y="12968"/>
                    <a:pt x="23041" y="12946"/>
                    <a:pt x="23015" y="12946"/>
                  </a:cubicBezTo>
                  <a:lnTo>
                    <a:pt x="22713" y="12946"/>
                  </a:lnTo>
                  <a:lnTo>
                    <a:pt x="22713" y="12031"/>
                  </a:lnTo>
                  <a:lnTo>
                    <a:pt x="23015" y="12031"/>
                  </a:lnTo>
                  <a:cubicBezTo>
                    <a:pt x="23041" y="12031"/>
                    <a:pt x="23063" y="12009"/>
                    <a:pt x="23063" y="11982"/>
                  </a:cubicBezTo>
                  <a:lnTo>
                    <a:pt x="23063" y="8094"/>
                  </a:lnTo>
                  <a:cubicBezTo>
                    <a:pt x="23063" y="8066"/>
                    <a:pt x="23041" y="8044"/>
                    <a:pt x="23015" y="8044"/>
                  </a:cubicBezTo>
                  <a:lnTo>
                    <a:pt x="22713" y="8044"/>
                  </a:lnTo>
                  <a:lnTo>
                    <a:pt x="22713" y="3118"/>
                  </a:lnTo>
                  <a:cubicBezTo>
                    <a:pt x="22713" y="1398"/>
                    <a:pt x="21314" y="1"/>
                    <a:pt x="19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 flipH="1">
              <a:off x="5516400" y="1206594"/>
              <a:ext cx="1773646" cy="3133370"/>
            </a:xfrm>
            <a:custGeom>
              <a:avLst/>
              <a:gdLst/>
              <a:ahLst/>
              <a:cxnLst/>
              <a:rect l="l" t="t" r="r" b="b"/>
              <a:pathLst>
                <a:path w="22008" h="38876" extrusionOk="0">
                  <a:moveTo>
                    <a:pt x="3120" y="99"/>
                  </a:moveTo>
                  <a:lnTo>
                    <a:pt x="3120" y="102"/>
                  </a:lnTo>
                  <a:lnTo>
                    <a:pt x="18889" y="102"/>
                  </a:lnTo>
                  <a:cubicBezTo>
                    <a:pt x="20553" y="102"/>
                    <a:pt x="21906" y="1455"/>
                    <a:pt x="21906" y="3118"/>
                  </a:cubicBezTo>
                  <a:lnTo>
                    <a:pt x="21906" y="35754"/>
                  </a:lnTo>
                  <a:cubicBezTo>
                    <a:pt x="21906" y="37418"/>
                    <a:pt x="20553" y="38773"/>
                    <a:pt x="18889" y="38773"/>
                  </a:cubicBezTo>
                  <a:lnTo>
                    <a:pt x="3120" y="38773"/>
                  </a:lnTo>
                  <a:cubicBezTo>
                    <a:pt x="1456" y="38773"/>
                    <a:pt x="102" y="37418"/>
                    <a:pt x="102" y="35754"/>
                  </a:cubicBezTo>
                  <a:lnTo>
                    <a:pt x="102" y="3117"/>
                  </a:lnTo>
                  <a:cubicBezTo>
                    <a:pt x="102" y="1453"/>
                    <a:pt x="1456" y="99"/>
                    <a:pt x="3120" y="99"/>
                  </a:cubicBezTo>
                  <a:close/>
                  <a:moveTo>
                    <a:pt x="3120" y="0"/>
                  </a:moveTo>
                  <a:cubicBezTo>
                    <a:pt x="1399" y="0"/>
                    <a:pt x="0" y="1400"/>
                    <a:pt x="0" y="3118"/>
                  </a:cubicBezTo>
                  <a:lnTo>
                    <a:pt x="0" y="35756"/>
                  </a:lnTo>
                  <a:cubicBezTo>
                    <a:pt x="0" y="37477"/>
                    <a:pt x="1400" y="38876"/>
                    <a:pt x="3120" y="38876"/>
                  </a:cubicBezTo>
                  <a:lnTo>
                    <a:pt x="18889" y="38876"/>
                  </a:lnTo>
                  <a:cubicBezTo>
                    <a:pt x="20607" y="38876"/>
                    <a:pt x="22007" y="37476"/>
                    <a:pt x="22007" y="35756"/>
                  </a:cubicBezTo>
                  <a:lnTo>
                    <a:pt x="22007" y="3118"/>
                  </a:lnTo>
                  <a:cubicBezTo>
                    <a:pt x="22007" y="1399"/>
                    <a:pt x="20607" y="0"/>
                    <a:pt x="18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 flipH="1">
              <a:off x="5576035" y="1229000"/>
              <a:ext cx="1675325" cy="2968223"/>
            </a:xfrm>
            <a:custGeom>
              <a:avLst/>
              <a:gdLst/>
              <a:ahLst/>
              <a:cxnLst/>
              <a:rect l="l" t="t" r="r" b="b"/>
              <a:pathLst>
                <a:path w="20788" h="36827" extrusionOk="0">
                  <a:moveTo>
                    <a:pt x="17670" y="52"/>
                  </a:moveTo>
                  <a:lnTo>
                    <a:pt x="17673" y="101"/>
                  </a:lnTo>
                  <a:cubicBezTo>
                    <a:pt x="19336" y="101"/>
                    <a:pt x="20689" y="1455"/>
                    <a:pt x="20689" y="3119"/>
                  </a:cubicBezTo>
                  <a:lnTo>
                    <a:pt x="20689" y="33709"/>
                  </a:lnTo>
                  <a:cubicBezTo>
                    <a:pt x="20689" y="34517"/>
                    <a:pt x="20373" y="35275"/>
                    <a:pt x="19804" y="35843"/>
                  </a:cubicBezTo>
                  <a:cubicBezTo>
                    <a:pt x="19233" y="36412"/>
                    <a:pt x="18477" y="36726"/>
                    <a:pt x="17670" y="36726"/>
                  </a:cubicBezTo>
                  <a:lnTo>
                    <a:pt x="3117" y="36726"/>
                  </a:lnTo>
                  <a:cubicBezTo>
                    <a:pt x="1453" y="36726"/>
                    <a:pt x="100" y="35372"/>
                    <a:pt x="100" y="33708"/>
                  </a:cubicBezTo>
                  <a:lnTo>
                    <a:pt x="100" y="3115"/>
                  </a:lnTo>
                  <a:cubicBezTo>
                    <a:pt x="100" y="2308"/>
                    <a:pt x="416" y="1551"/>
                    <a:pt x="985" y="982"/>
                  </a:cubicBezTo>
                  <a:cubicBezTo>
                    <a:pt x="1555" y="413"/>
                    <a:pt x="2313" y="99"/>
                    <a:pt x="3117" y="99"/>
                  </a:cubicBezTo>
                  <a:cubicBezTo>
                    <a:pt x="3120" y="99"/>
                    <a:pt x="3120" y="99"/>
                    <a:pt x="3117" y="101"/>
                  </a:cubicBezTo>
                  <a:lnTo>
                    <a:pt x="9165" y="101"/>
                  </a:lnTo>
                  <a:cubicBezTo>
                    <a:pt x="9356" y="767"/>
                    <a:pt x="9784" y="1194"/>
                    <a:pt x="10263" y="1194"/>
                  </a:cubicBezTo>
                  <a:lnTo>
                    <a:pt x="10529" y="1194"/>
                  </a:lnTo>
                  <a:cubicBezTo>
                    <a:pt x="11008" y="1194"/>
                    <a:pt x="11438" y="764"/>
                    <a:pt x="11627" y="101"/>
                  </a:cubicBezTo>
                  <a:lnTo>
                    <a:pt x="17670" y="101"/>
                  </a:lnTo>
                  <a:lnTo>
                    <a:pt x="17670" y="52"/>
                  </a:lnTo>
                  <a:close/>
                  <a:moveTo>
                    <a:pt x="3117" y="1"/>
                  </a:moveTo>
                  <a:cubicBezTo>
                    <a:pt x="2285" y="1"/>
                    <a:pt x="1503" y="325"/>
                    <a:pt x="914" y="911"/>
                  </a:cubicBezTo>
                  <a:cubicBezTo>
                    <a:pt x="324" y="1501"/>
                    <a:pt x="0" y="2285"/>
                    <a:pt x="0" y="3119"/>
                  </a:cubicBezTo>
                  <a:lnTo>
                    <a:pt x="0" y="33709"/>
                  </a:lnTo>
                  <a:cubicBezTo>
                    <a:pt x="0" y="35429"/>
                    <a:pt x="1399" y="36826"/>
                    <a:pt x="3120" y="36826"/>
                  </a:cubicBezTo>
                  <a:lnTo>
                    <a:pt x="17670" y="36826"/>
                  </a:lnTo>
                  <a:cubicBezTo>
                    <a:pt x="18503" y="36826"/>
                    <a:pt x="19284" y="36502"/>
                    <a:pt x="19874" y="35916"/>
                  </a:cubicBezTo>
                  <a:cubicBezTo>
                    <a:pt x="20463" y="35326"/>
                    <a:pt x="20787" y="34545"/>
                    <a:pt x="20787" y="33709"/>
                  </a:cubicBezTo>
                  <a:lnTo>
                    <a:pt x="20787" y="3119"/>
                  </a:lnTo>
                  <a:cubicBezTo>
                    <a:pt x="20787" y="1401"/>
                    <a:pt x="19390" y="1"/>
                    <a:pt x="17670" y="1"/>
                  </a:cubicBezTo>
                  <a:lnTo>
                    <a:pt x="11587" y="1"/>
                  </a:lnTo>
                  <a:cubicBezTo>
                    <a:pt x="11565" y="1"/>
                    <a:pt x="11544" y="15"/>
                    <a:pt x="11538" y="37"/>
                  </a:cubicBezTo>
                  <a:lnTo>
                    <a:pt x="11532" y="60"/>
                  </a:lnTo>
                  <a:cubicBezTo>
                    <a:pt x="11358" y="687"/>
                    <a:pt x="10963" y="1093"/>
                    <a:pt x="10527" y="1093"/>
                  </a:cubicBezTo>
                  <a:lnTo>
                    <a:pt x="10262" y="1093"/>
                  </a:lnTo>
                  <a:cubicBezTo>
                    <a:pt x="9826" y="1093"/>
                    <a:pt x="9429" y="686"/>
                    <a:pt x="9255" y="60"/>
                  </a:cubicBezTo>
                  <a:lnTo>
                    <a:pt x="9251" y="37"/>
                  </a:lnTo>
                  <a:cubicBezTo>
                    <a:pt x="9245" y="15"/>
                    <a:pt x="9224" y="1"/>
                    <a:pt x="9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 flipH="1">
              <a:off x="6395610" y="1221666"/>
              <a:ext cx="46420" cy="46344"/>
            </a:xfrm>
            <a:custGeom>
              <a:avLst/>
              <a:gdLst/>
              <a:ahLst/>
              <a:cxnLst/>
              <a:rect l="l" t="t" r="r" b="b"/>
              <a:pathLst>
                <a:path w="576" h="575" extrusionOk="0"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7"/>
                    <a:pt x="130" y="575"/>
                    <a:pt x="288" y="575"/>
                  </a:cubicBezTo>
                  <a:cubicBezTo>
                    <a:pt x="447" y="575"/>
                    <a:pt x="576" y="447"/>
                    <a:pt x="576" y="288"/>
                  </a:cubicBezTo>
                  <a:cubicBezTo>
                    <a:pt x="576" y="130"/>
                    <a:pt x="447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 flipH="1">
              <a:off x="5654856" y="2176280"/>
              <a:ext cx="1521315" cy="8141"/>
            </a:xfrm>
            <a:custGeom>
              <a:avLst/>
              <a:gdLst/>
              <a:ahLst/>
              <a:cxnLst/>
              <a:rect l="l" t="t" r="r" b="b"/>
              <a:pathLst>
                <a:path w="18877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8876" y="101"/>
                  </a:lnTo>
                  <a:lnTo>
                    <a:pt x="18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 flipH="1">
              <a:off x="5654856" y="2631503"/>
              <a:ext cx="1521315" cy="8221"/>
            </a:xfrm>
            <a:custGeom>
              <a:avLst/>
              <a:gdLst/>
              <a:ahLst/>
              <a:cxnLst/>
              <a:rect l="l" t="t" r="r" b="b"/>
              <a:pathLst>
                <a:path w="18877" h="102" extrusionOk="0">
                  <a:moveTo>
                    <a:pt x="1" y="0"/>
                  </a:moveTo>
                  <a:lnTo>
                    <a:pt x="1" y="102"/>
                  </a:lnTo>
                  <a:lnTo>
                    <a:pt x="18876" y="102"/>
                  </a:lnTo>
                  <a:lnTo>
                    <a:pt x="18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3"/>
            <p:cNvSpPr/>
            <p:nvPr/>
          </p:nvSpPr>
          <p:spPr>
            <a:xfrm flipH="1">
              <a:off x="5654856" y="3095994"/>
              <a:ext cx="1521315" cy="8302"/>
            </a:xfrm>
            <a:custGeom>
              <a:avLst/>
              <a:gdLst/>
              <a:ahLst/>
              <a:cxnLst/>
              <a:rect l="l" t="t" r="r" b="b"/>
              <a:pathLst>
                <a:path w="18877" h="103" extrusionOk="0">
                  <a:moveTo>
                    <a:pt x="1" y="1"/>
                  </a:moveTo>
                  <a:lnTo>
                    <a:pt x="1" y="103"/>
                  </a:lnTo>
                  <a:lnTo>
                    <a:pt x="18876" y="103"/>
                  </a:lnTo>
                  <a:lnTo>
                    <a:pt x="18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 flipH="1">
              <a:off x="5654856" y="3576848"/>
              <a:ext cx="1521315" cy="8141"/>
            </a:xfrm>
            <a:custGeom>
              <a:avLst/>
              <a:gdLst/>
              <a:ahLst/>
              <a:cxnLst/>
              <a:rect l="l" t="t" r="r" b="b"/>
              <a:pathLst>
                <a:path w="18877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8876" y="101"/>
                  </a:lnTo>
                  <a:lnTo>
                    <a:pt x="18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43"/>
            <p:cNvGrpSpPr/>
            <p:nvPr/>
          </p:nvGrpSpPr>
          <p:grpSpPr>
            <a:xfrm flipH="1">
              <a:off x="5572086" y="2524466"/>
              <a:ext cx="1679274" cy="669116"/>
              <a:chOff x="798328" y="1575534"/>
              <a:chExt cx="1547147" cy="616457"/>
            </a:xfrm>
          </p:grpSpPr>
          <p:sp>
            <p:nvSpPr>
              <p:cNvPr id="537" name="Google Shape;537;p43"/>
              <p:cNvSpPr/>
              <p:nvPr/>
            </p:nvSpPr>
            <p:spPr>
              <a:xfrm>
                <a:off x="798328" y="1575534"/>
                <a:ext cx="1543415" cy="3275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3521" y="10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3"/>
              <p:cNvSpPr/>
              <p:nvPr/>
            </p:nvSpPr>
            <p:spPr>
              <a:xfrm flipV="1">
                <a:off x="802060" y="2159234"/>
                <a:ext cx="1543415" cy="32757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1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4452" y="101"/>
                    </a:lnTo>
                    <a:lnTo>
                      <a:pt x="4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4" name="Google Shape;564;p43"/>
          <p:cNvSpPr txBox="1"/>
          <p:nvPr/>
        </p:nvSpPr>
        <p:spPr>
          <a:xfrm>
            <a:off x="826654" y="389312"/>
            <a:ext cx="2919222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Objectives</a:t>
            </a:r>
            <a:endParaRPr sz="3400" dirty="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" name="Google Shape;564;p43">
            <a:extLst>
              <a:ext uri="{FF2B5EF4-FFF2-40B4-BE49-F238E27FC236}">
                <a16:creationId xmlns:a16="http://schemas.microsoft.com/office/drawing/2014/main" id="{316ECA02-B81C-7BCB-5931-27EEC181A55A}"/>
              </a:ext>
            </a:extLst>
          </p:cNvPr>
          <p:cNvSpPr txBox="1"/>
          <p:nvPr/>
        </p:nvSpPr>
        <p:spPr>
          <a:xfrm>
            <a:off x="835192" y="1058097"/>
            <a:ext cx="2919222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C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Problem</a:t>
            </a:r>
            <a:endParaRPr sz="2500" dirty="0">
              <a:solidFill>
                <a:srgbClr val="FFC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" name="Google Shape;564;p43">
            <a:extLst>
              <a:ext uri="{FF2B5EF4-FFF2-40B4-BE49-F238E27FC236}">
                <a16:creationId xmlns:a16="http://schemas.microsoft.com/office/drawing/2014/main" id="{581F79BA-AC3B-75B8-D5EB-A986162F4F4F}"/>
              </a:ext>
            </a:extLst>
          </p:cNvPr>
          <p:cNvSpPr txBox="1"/>
          <p:nvPr/>
        </p:nvSpPr>
        <p:spPr>
          <a:xfrm>
            <a:off x="1036068" y="1807065"/>
            <a:ext cx="2919222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B0F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Stakeholders</a:t>
            </a:r>
            <a:endParaRPr sz="2500" dirty="0">
              <a:solidFill>
                <a:srgbClr val="00B0F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" name="Google Shape;564;p43">
            <a:extLst>
              <a:ext uri="{FF2B5EF4-FFF2-40B4-BE49-F238E27FC236}">
                <a16:creationId xmlns:a16="http://schemas.microsoft.com/office/drawing/2014/main" id="{41A43CC7-03FB-9CE1-ECBF-D21C1C63B84B}"/>
              </a:ext>
            </a:extLst>
          </p:cNvPr>
          <p:cNvSpPr txBox="1"/>
          <p:nvPr/>
        </p:nvSpPr>
        <p:spPr>
          <a:xfrm>
            <a:off x="1036068" y="2747437"/>
            <a:ext cx="2569825" cy="65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B05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Value Proposition</a:t>
            </a:r>
            <a:endParaRPr sz="2500" dirty="0">
              <a:solidFill>
                <a:srgbClr val="00B05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" name="Google Shape;843;p39">
            <a:extLst>
              <a:ext uri="{FF2B5EF4-FFF2-40B4-BE49-F238E27FC236}">
                <a16:creationId xmlns:a16="http://schemas.microsoft.com/office/drawing/2014/main" id="{021FC7B5-A94C-88E9-CBE8-828DFA0D7837}"/>
              </a:ext>
            </a:extLst>
          </p:cNvPr>
          <p:cNvSpPr/>
          <p:nvPr/>
        </p:nvSpPr>
        <p:spPr>
          <a:xfrm>
            <a:off x="1210161" y="1239288"/>
            <a:ext cx="282300" cy="282300"/>
          </a:xfrm>
          <a:prstGeom prst="ellipse">
            <a:avLst/>
          </a:prstGeom>
          <a:solidFill>
            <a:srgbClr val="FFC000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43;p39">
            <a:extLst>
              <a:ext uri="{FF2B5EF4-FFF2-40B4-BE49-F238E27FC236}">
                <a16:creationId xmlns:a16="http://schemas.microsoft.com/office/drawing/2014/main" id="{EF0BFC8A-EF5F-7000-8A91-094FEC815FF0}"/>
              </a:ext>
            </a:extLst>
          </p:cNvPr>
          <p:cNvSpPr/>
          <p:nvPr/>
        </p:nvSpPr>
        <p:spPr>
          <a:xfrm>
            <a:off x="1211634" y="1984058"/>
            <a:ext cx="282300" cy="282300"/>
          </a:xfrm>
          <a:prstGeom prst="ellipse">
            <a:avLst/>
          </a:prstGeom>
          <a:solidFill>
            <a:srgbClr val="00B0F0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3;p39">
            <a:extLst>
              <a:ext uri="{FF2B5EF4-FFF2-40B4-BE49-F238E27FC236}">
                <a16:creationId xmlns:a16="http://schemas.microsoft.com/office/drawing/2014/main" id="{8EEE51BA-CAEF-CB5E-9541-40A38B45BBB5}"/>
              </a:ext>
            </a:extLst>
          </p:cNvPr>
          <p:cNvSpPr/>
          <p:nvPr/>
        </p:nvSpPr>
        <p:spPr>
          <a:xfrm>
            <a:off x="1216828" y="2739553"/>
            <a:ext cx="282300" cy="282300"/>
          </a:xfrm>
          <a:prstGeom prst="ellipse">
            <a:avLst/>
          </a:prstGeom>
          <a:solidFill>
            <a:srgbClr val="00B050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64;p43">
            <a:extLst>
              <a:ext uri="{FF2B5EF4-FFF2-40B4-BE49-F238E27FC236}">
                <a16:creationId xmlns:a16="http://schemas.microsoft.com/office/drawing/2014/main" id="{A15F3DD5-05F9-3D83-3949-26309FF51E5A}"/>
              </a:ext>
            </a:extLst>
          </p:cNvPr>
          <p:cNvSpPr txBox="1"/>
          <p:nvPr/>
        </p:nvSpPr>
        <p:spPr>
          <a:xfrm>
            <a:off x="4371203" y="1096651"/>
            <a:ext cx="428511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600" dirty="0">
                <a:solidFill>
                  <a:schemeClr val="tx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App Customer Churn Crisis</a:t>
            </a:r>
            <a:endParaRPr sz="2600" dirty="0">
              <a:solidFill>
                <a:schemeClr val="tx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4" name="Google Shape;564;p43">
            <a:extLst>
              <a:ext uri="{FF2B5EF4-FFF2-40B4-BE49-F238E27FC236}">
                <a16:creationId xmlns:a16="http://schemas.microsoft.com/office/drawing/2014/main" id="{CF7B0AF1-CDE4-7AE0-93C2-F0F130539E50}"/>
              </a:ext>
            </a:extLst>
          </p:cNvPr>
          <p:cNvSpPr txBox="1"/>
          <p:nvPr/>
        </p:nvSpPr>
        <p:spPr>
          <a:xfrm>
            <a:off x="4251822" y="1842236"/>
            <a:ext cx="452387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600" dirty="0">
                <a:solidFill>
                  <a:schemeClr val="tx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Business &amp; their Customers</a:t>
            </a:r>
            <a:endParaRPr sz="2600" dirty="0">
              <a:solidFill>
                <a:schemeClr val="tx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5" name="Google Shape;564;p43">
            <a:extLst>
              <a:ext uri="{FF2B5EF4-FFF2-40B4-BE49-F238E27FC236}">
                <a16:creationId xmlns:a16="http://schemas.microsoft.com/office/drawing/2014/main" id="{F7FA5BEB-3A9C-B4B4-30AB-C1B9003DBE4A}"/>
              </a:ext>
            </a:extLst>
          </p:cNvPr>
          <p:cNvSpPr txBox="1"/>
          <p:nvPr/>
        </p:nvSpPr>
        <p:spPr>
          <a:xfrm>
            <a:off x="4343400" y="3022639"/>
            <a:ext cx="470197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600" dirty="0">
                <a:solidFill>
                  <a:schemeClr val="tx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Provide Data Driven Solutions to Create &amp; Automate Feedback Loop</a:t>
            </a:r>
            <a:endParaRPr sz="2600" dirty="0">
              <a:solidFill>
                <a:schemeClr val="tx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6" name="Picture 15" descr="A circular arrows in a circle&#10;&#10;AI-generated content may be incorrect.">
            <a:extLst>
              <a:ext uri="{FF2B5EF4-FFF2-40B4-BE49-F238E27FC236}">
                <a16:creationId xmlns:a16="http://schemas.microsoft.com/office/drawing/2014/main" id="{32BDAE5B-91E0-2C16-4DB9-65B8B8D9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160" y="3887795"/>
            <a:ext cx="1298230" cy="1298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4"/>
          <p:cNvSpPr txBox="1">
            <a:spLocks noGrp="1"/>
          </p:cNvSpPr>
          <p:nvPr>
            <p:ph type="title"/>
          </p:nvPr>
        </p:nvSpPr>
        <p:spPr>
          <a:xfrm>
            <a:off x="2564570" y="165659"/>
            <a:ext cx="4011260" cy="9310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cxnSp>
        <p:nvCxnSpPr>
          <p:cNvPr id="783" name="Google Shape;783;p44"/>
          <p:cNvCxnSpPr>
            <a:cxnSpLocks/>
          </p:cNvCxnSpPr>
          <p:nvPr/>
        </p:nvCxnSpPr>
        <p:spPr>
          <a:xfrm>
            <a:off x="179197" y="1199065"/>
            <a:ext cx="636392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783;p44">
            <a:extLst>
              <a:ext uri="{FF2B5EF4-FFF2-40B4-BE49-F238E27FC236}">
                <a16:creationId xmlns:a16="http://schemas.microsoft.com/office/drawing/2014/main" id="{C0833251-649F-1960-E5F5-B9C234AB9E12}"/>
              </a:ext>
            </a:extLst>
          </p:cNvPr>
          <p:cNvCxnSpPr>
            <a:cxnSpLocks/>
          </p:cNvCxnSpPr>
          <p:nvPr/>
        </p:nvCxnSpPr>
        <p:spPr>
          <a:xfrm>
            <a:off x="179196" y="1966145"/>
            <a:ext cx="636392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783;p44">
            <a:extLst>
              <a:ext uri="{FF2B5EF4-FFF2-40B4-BE49-F238E27FC236}">
                <a16:creationId xmlns:a16="http://schemas.microsoft.com/office/drawing/2014/main" id="{468DB420-5823-B053-2A25-7C14BF98FCE1}"/>
              </a:ext>
            </a:extLst>
          </p:cNvPr>
          <p:cNvCxnSpPr>
            <a:cxnSpLocks/>
          </p:cNvCxnSpPr>
          <p:nvPr/>
        </p:nvCxnSpPr>
        <p:spPr>
          <a:xfrm>
            <a:off x="179197" y="2697665"/>
            <a:ext cx="636392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783;p44">
            <a:extLst>
              <a:ext uri="{FF2B5EF4-FFF2-40B4-BE49-F238E27FC236}">
                <a16:creationId xmlns:a16="http://schemas.microsoft.com/office/drawing/2014/main" id="{FDF50D7C-8D41-0999-B1C9-DEC04CB81EDB}"/>
              </a:ext>
            </a:extLst>
          </p:cNvPr>
          <p:cNvCxnSpPr>
            <a:cxnSpLocks/>
          </p:cNvCxnSpPr>
          <p:nvPr/>
        </p:nvCxnSpPr>
        <p:spPr>
          <a:xfrm>
            <a:off x="179196" y="3506600"/>
            <a:ext cx="636392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779;p44">
            <a:extLst>
              <a:ext uri="{FF2B5EF4-FFF2-40B4-BE49-F238E27FC236}">
                <a16:creationId xmlns:a16="http://schemas.microsoft.com/office/drawing/2014/main" id="{459C0020-7478-3D22-9981-450D33B6BB5B}"/>
              </a:ext>
            </a:extLst>
          </p:cNvPr>
          <p:cNvSpPr txBox="1">
            <a:spLocks/>
          </p:cNvSpPr>
          <p:nvPr/>
        </p:nvSpPr>
        <p:spPr>
          <a:xfrm>
            <a:off x="-860030" y="1192320"/>
            <a:ext cx="4368800" cy="69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5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600" dirty="0"/>
              <a:t>Data &amp; Text Cleaning</a:t>
            </a:r>
          </a:p>
        </p:txBody>
      </p:sp>
      <p:pic>
        <p:nvPicPr>
          <p:cNvPr id="12" name="Picture 2" descr="Raspberry launches a free code editor to learn Python, the language of ...">
            <a:extLst>
              <a:ext uri="{FF2B5EF4-FFF2-40B4-BE49-F238E27FC236}">
                <a16:creationId xmlns:a16="http://schemas.microsoft.com/office/drawing/2014/main" id="{8E383DA1-47F4-F474-E09E-00E22086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39" y="1313594"/>
            <a:ext cx="776397" cy="5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peed up experiments with Jupyter - Swapps">
            <a:extLst>
              <a:ext uri="{FF2B5EF4-FFF2-40B4-BE49-F238E27FC236}">
                <a16:creationId xmlns:a16="http://schemas.microsoft.com/office/drawing/2014/main" id="{15BEF58B-BE12-169D-E4F2-45297B06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075" y="1309364"/>
            <a:ext cx="930603" cy="52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ay 40 of 100DaysofML. NLTK. Natural Language Toolkit is one… | by ...">
            <a:extLst>
              <a:ext uri="{FF2B5EF4-FFF2-40B4-BE49-F238E27FC236}">
                <a16:creationId xmlns:a16="http://schemas.microsoft.com/office/drawing/2014/main" id="{838B3515-5A2C-1EE9-B32E-BD71324A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17" y="1313594"/>
            <a:ext cx="513083" cy="55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spaCy · Industrial-strength Natural Language Processing in Python">
            <a:extLst>
              <a:ext uri="{FF2B5EF4-FFF2-40B4-BE49-F238E27FC236}">
                <a16:creationId xmlns:a16="http://schemas.microsoft.com/office/drawing/2014/main" id="{75E794AF-02D1-1989-6858-CEA1199C9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63" y="1368113"/>
            <a:ext cx="855591" cy="4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779;p44">
            <a:extLst>
              <a:ext uri="{FF2B5EF4-FFF2-40B4-BE49-F238E27FC236}">
                <a16:creationId xmlns:a16="http://schemas.microsoft.com/office/drawing/2014/main" id="{EF26CF5F-58B1-341F-90A5-B39B793EDD40}"/>
              </a:ext>
            </a:extLst>
          </p:cNvPr>
          <p:cNvSpPr txBox="1">
            <a:spLocks/>
          </p:cNvSpPr>
          <p:nvPr/>
        </p:nvSpPr>
        <p:spPr>
          <a:xfrm>
            <a:off x="32796" y="1961968"/>
            <a:ext cx="934720" cy="69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5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600" dirty="0"/>
              <a:t>EDA</a:t>
            </a:r>
          </a:p>
        </p:txBody>
      </p:sp>
      <p:pic>
        <p:nvPicPr>
          <p:cNvPr id="17" name="Picture 2" descr="Numpy, HD, logo, png | PNGWing">
            <a:extLst>
              <a:ext uri="{FF2B5EF4-FFF2-40B4-BE49-F238E27FC236}">
                <a16:creationId xmlns:a16="http://schemas.microsoft.com/office/drawing/2014/main" id="{591BA7AD-68F1-AC86-01E8-95F20A72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30" y="2127806"/>
            <a:ext cx="447841" cy="47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Pyviz 0101a3 Documentation - Matplotlib Png,Python Icon Png - free ...">
            <a:extLst>
              <a:ext uri="{FF2B5EF4-FFF2-40B4-BE49-F238E27FC236}">
                <a16:creationId xmlns:a16="http://schemas.microsoft.com/office/drawing/2014/main" id="{A124D51C-0020-03E0-EFF1-B2B80020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61" y="2127806"/>
            <a:ext cx="812263" cy="4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s/pandas Logo - Pandas Python Logo PNG Image | Transparent PNG ...">
            <a:extLst>
              <a:ext uri="{FF2B5EF4-FFF2-40B4-BE49-F238E27FC236}">
                <a16:creationId xmlns:a16="http://schemas.microsoft.com/office/drawing/2014/main" id="{A46A7FF0-D499-CF22-FBBB-05DB0735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63" y="2119358"/>
            <a:ext cx="812263" cy="51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Word Cloud Examples (Free Printable Templates) – DIY Projects, Patterns ...">
            <a:extLst>
              <a:ext uri="{FF2B5EF4-FFF2-40B4-BE49-F238E27FC236}">
                <a16:creationId xmlns:a16="http://schemas.microsoft.com/office/drawing/2014/main" id="{202A1F12-DBCC-B4B6-15D0-63C106E8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538" y="2127806"/>
            <a:ext cx="907909" cy="46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Top 8 NLP Tools and Libraries in 2021 | UK Tech Blog">
            <a:extLst>
              <a:ext uri="{FF2B5EF4-FFF2-40B4-BE49-F238E27FC236}">
                <a16:creationId xmlns:a16="http://schemas.microsoft.com/office/drawing/2014/main" id="{EF9FD277-721F-8E2D-C702-5DE07AAD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567" y="2019778"/>
            <a:ext cx="1228099" cy="6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779;p44">
            <a:extLst>
              <a:ext uri="{FF2B5EF4-FFF2-40B4-BE49-F238E27FC236}">
                <a16:creationId xmlns:a16="http://schemas.microsoft.com/office/drawing/2014/main" id="{EA478767-7502-90C0-DE69-8F6CFB0B66A4}"/>
              </a:ext>
            </a:extLst>
          </p:cNvPr>
          <p:cNvSpPr txBox="1">
            <a:spLocks/>
          </p:cNvSpPr>
          <p:nvPr/>
        </p:nvSpPr>
        <p:spPr>
          <a:xfrm>
            <a:off x="-15269" y="2715871"/>
            <a:ext cx="1818640" cy="69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5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600" dirty="0"/>
              <a:t>Reporting</a:t>
            </a:r>
          </a:p>
        </p:txBody>
      </p:sp>
      <p:pic>
        <p:nvPicPr>
          <p:cNvPr id="24" name="Picture 24" descr="ChatGPT Logo Transparent">
            <a:extLst>
              <a:ext uri="{FF2B5EF4-FFF2-40B4-BE49-F238E27FC236}">
                <a16:creationId xmlns:a16="http://schemas.microsoft.com/office/drawing/2014/main" id="{09F313EC-4C43-5214-CE6E-5DB4C00E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06" y="2951365"/>
            <a:ext cx="427451" cy="43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Storyset Desktop App for Mac and PC - WebCatalog">
            <a:extLst>
              <a:ext uri="{FF2B5EF4-FFF2-40B4-BE49-F238E27FC236}">
                <a16:creationId xmlns:a16="http://schemas.microsoft.com/office/drawing/2014/main" id="{1BB84C0C-5B5A-B190-1CA8-291E9716D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73" y="2910704"/>
            <a:ext cx="495690" cy="49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Discussion of seaborn logo · Issue #2243 · mwaskom/seaborn · GitHub">
            <a:extLst>
              <a:ext uri="{FF2B5EF4-FFF2-40B4-BE49-F238E27FC236}">
                <a16:creationId xmlns:a16="http://schemas.microsoft.com/office/drawing/2014/main" id="{EB57766D-67B6-4A79-305B-CD262DA47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82" y="2871347"/>
            <a:ext cx="513083" cy="51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779;p44">
            <a:extLst>
              <a:ext uri="{FF2B5EF4-FFF2-40B4-BE49-F238E27FC236}">
                <a16:creationId xmlns:a16="http://schemas.microsoft.com/office/drawing/2014/main" id="{11163F34-4EAB-BB00-19E9-5E55D702965F}"/>
              </a:ext>
            </a:extLst>
          </p:cNvPr>
          <p:cNvSpPr txBox="1">
            <a:spLocks/>
          </p:cNvSpPr>
          <p:nvPr/>
        </p:nvSpPr>
        <p:spPr>
          <a:xfrm>
            <a:off x="-90480" y="3397854"/>
            <a:ext cx="4201189" cy="69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50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anumGothicExtraBold"/>
              <a:buNone/>
              <a:defRPr sz="3600" b="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r>
              <a:rPr lang="en-AU" sz="2600" dirty="0"/>
              <a:t>Modelling &amp; Automation</a:t>
            </a:r>
          </a:p>
        </p:txBody>
      </p:sp>
      <p:pic>
        <p:nvPicPr>
          <p:cNvPr id="29" name="Picture 18" descr="Machine Learning with scikit-learn">
            <a:extLst>
              <a:ext uri="{FF2B5EF4-FFF2-40B4-BE49-F238E27FC236}">
                <a16:creationId xmlns:a16="http://schemas.microsoft.com/office/drawing/2014/main" id="{6081C457-D56E-09D5-3522-B9143320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09" y="3537769"/>
            <a:ext cx="787896" cy="52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6287F23-2050-FDF9-7879-1AEA8BAB56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5576" y="3506600"/>
            <a:ext cx="672844" cy="7324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FEAB68-9BFB-C91D-066E-8D13FC3996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79488" y="3579832"/>
            <a:ext cx="896342" cy="586464"/>
          </a:xfrm>
          <a:prstGeom prst="rect">
            <a:avLst/>
          </a:prstGeom>
        </p:spPr>
      </p:pic>
      <p:pic>
        <p:nvPicPr>
          <p:cNvPr id="36" name="Picture 35" descr="A black background with white text and colorful dots&#10;&#10;AI-generated content may be incorrect.">
            <a:extLst>
              <a:ext uri="{FF2B5EF4-FFF2-40B4-BE49-F238E27FC236}">
                <a16:creationId xmlns:a16="http://schemas.microsoft.com/office/drawing/2014/main" id="{ABF2BF9F-5F10-9086-8C16-5915E5386C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64320" y="2871347"/>
            <a:ext cx="945823" cy="526507"/>
          </a:xfrm>
          <a:prstGeom prst="rect">
            <a:avLst/>
          </a:prstGeom>
        </p:spPr>
      </p:pic>
      <p:pic>
        <p:nvPicPr>
          <p:cNvPr id="38" name="Picture 37" descr="A person standing in front of a wall with a plant and a plant&#10;&#10;AI-generated content may be incorrect.">
            <a:extLst>
              <a:ext uri="{FF2B5EF4-FFF2-40B4-BE49-F238E27FC236}">
                <a16:creationId xmlns:a16="http://schemas.microsoft.com/office/drawing/2014/main" id="{DCE03AE8-4DAE-3C74-5D59-B6EDBD17B64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59521" y="787400"/>
            <a:ext cx="3111221" cy="3326868"/>
          </a:xfrm>
          <a:prstGeom prst="rect">
            <a:avLst/>
          </a:prstGeom>
        </p:spPr>
      </p:pic>
      <p:pic>
        <p:nvPicPr>
          <p:cNvPr id="2" name="Picture 1" descr="A black and orange logo&#10;&#10;AI-generated content may be incorrect.">
            <a:extLst>
              <a:ext uri="{FF2B5EF4-FFF2-40B4-BE49-F238E27FC236}">
                <a16:creationId xmlns:a16="http://schemas.microsoft.com/office/drawing/2014/main" id="{D938337A-12A4-819C-7AE4-D01A261AF5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3407" y="4339012"/>
            <a:ext cx="794308" cy="473030"/>
          </a:xfrm>
          <a:prstGeom prst="rect">
            <a:avLst/>
          </a:prstGeom>
        </p:spPr>
      </p:pic>
      <p:pic>
        <p:nvPicPr>
          <p:cNvPr id="4" name="Picture 3" descr="A black and blue logo&#10;&#10;AI-generated content may be incorrect.">
            <a:extLst>
              <a:ext uri="{FF2B5EF4-FFF2-40B4-BE49-F238E27FC236}">
                <a16:creationId xmlns:a16="http://schemas.microsoft.com/office/drawing/2014/main" id="{3AA431CA-F795-529D-BC50-E3CF60B142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0444" y="4385623"/>
            <a:ext cx="1506511" cy="265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ngul Learning App Pitch Deck by Slidesgo">
  <a:themeElements>
    <a:clrScheme name="Simple Light">
      <a:dk1>
        <a:srgbClr val="434343"/>
      </a:dk1>
      <a:lt1>
        <a:srgbClr val="D17254"/>
      </a:lt1>
      <a:dk2>
        <a:srgbClr val="F18C6C"/>
      </a:dk2>
      <a:lt2>
        <a:srgbClr val="FCB59F"/>
      </a:lt2>
      <a:accent1>
        <a:srgbClr val="FFD8CC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750</Words>
  <Application>Microsoft Office PowerPoint</Application>
  <PresentationFormat>On-screen Show (16:9)</PresentationFormat>
  <Paragraphs>163</Paragraphs>
  <Slides>29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NanumGothicExtraBold</vt:lpstr>
      <vt:lpstr>PT Sans</vt:lpstr>
      <vt:lpstr>Segoe UI</vt:lpstr>
      <vt:lpstr>Wingdings</vt:lpstr>
      <vt:lpstr>Abel</vt:lpstr>
      <vt:lpstr>Arial</vt:lpstr>
      <vt:lpstr>Open Sans</vt:lpstr>
      <vt:lpstr>Bebas Neue</vt:lpstr>
      <vt:lpstr>Hangul Learning App Pitch Deck by Slidesgo</vt:lpstr>
      <vt:lpstr>Close that Loop! Re-Claiming Churned App Customers </vt:lpstr>
      <vt:lpstr>What is the Feedback Loop?</vt:lpstr>
      <vt:lpstr>Value of the Loop</vt:lpstr>
      <vt:lpstr>Objectives</vt:lpstr>
      <vt:lpstr>Tim – A Lost Customer</vt:lpstr>
      <vt:lpstr>Rob &amp; Jennie– Customer Service &amp; Manager</vt:lpstr>
      <vt:lpstr>How do We Connect them?</vt:lpstr>
      <vt:lpstr>PowerPoint Presentation</vt:lpstr>
      <vt:lpstr>Data Process</vt:lpstr>
      <vt:lpstr>Data Exploration</vt:lpstr>
      <vt:lpstr>Language Sentiment Exploration</vt:lpstr>
      <vt:lpstr>Supervised Modelling – Detecting Dissatisfaction Teaching Models to Understand Customer Language</vt:lpstr>
      <vt:lpstr>PowerPoint Presentation</vt:lpstr>
      <vt:lpstr>PowerPoint Presentation</vt:lpstr>
      <vt:lpstr>PowerPoint Presentation</vt:lpstr>
      <vt:lpstr>Understanding Unhappy Customers Unsupervised Learning</vt:lpstr>
      <vt:lpstr>Complaint Topics - Clustering</vt:lpstr>
      <vt:lpstr>What’s Next?</vt:lpstr>
      <vt:lpstr>Closing &amp; Automating the Loop</vt:lpstr>
      <vt:lpstr>From Detection to Response</vt:lpstr>
      <vt:lpstr>Every unhappy review is handled by a specialised AI taskforce 🤖</vt:lpstr>
      <vt:lpstr>CrewAI In Action </vt:lpstr>
      <vt:lpstr>Live Automation Process</vt:lpstr>
      <vt:lpstr>The Loop – Closed &amp; Automated</vt:lpstr>
      <vt:lpstr>PowerPoint Presentation</vt:lpstr>
      <vt:lpstr>Limitations</vt:lpstr>
      <vt:lpstr>Stakeholders - Customer</vt:lpstr>
      <vt:lpstr>Stakeholders - Business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Connor Fordham</dc:creator>
  <cp:lastModifiedBy>Connor Fordham</cp:lastModifiedBy>
  <cp:revision>2</cp:revision>
  <dcterms:modified xsi:type="dcterms:W3CDTF">2025-05-15T15:09:18Z</dcterms:modified>
</cp:coreProperties>
</file>